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70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50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53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43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58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12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25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700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31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088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5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84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00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17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08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50358-6241-4A3C-A984-170015ACCBAA}" type="datetimeFigureOut">
              <a:rPr lang="hu-HU" smtClean="0"/>
              <a:t>2018. 10. 14.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7D2475-2B28-4220-AA25-0577EDD77C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22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mQ99DbEhQ" TargetMode="External"/><Relationship Id="rId2" Type="http://schemas.openxmlformats.org/officeDocument/2006/relationships/hyperlink" Target="https://www.youtube.com/watch?v=8f2oHk77c0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hJhT79ZTA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EMK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wikipedia.org/wiki/Nagyv%C3%A1r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mzetikonyvtar.blog.hu/2013/11/15/aki_megzenesitett_tobb_mint_szaz_ady-verse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Ady Endre megzenésített versei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Szövegértő verseny 2018. okt. 1 – 8.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60" y="1084148"/>
            <a:ext cx="1322947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287" y="3444840"/>
            <a:ext cx="5962046" cy="180479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Honnan 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ismerősek a Fölszállott a páva c. Ady-vers keretversszakai? (Honnan idézi a sorokat?)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990571"/>
            <a:ext cx="8915400" cy="1418143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népdalból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idéz a vers első és utolsó versszakában.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8866" y="5101263"/>
            <a:ext cx="275680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Röpülj páva, röpülj,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Vármegye házára,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szegény raboknak,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Szabadulására.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905372" y="5101263"/>
            <a:ext cx="2933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Leszállott a páva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Vármegye házára,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nem ám a rabok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Szabadulására. 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032523" y="5101263"/>
            <a:ext cx="31291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Felszállott a páva</a:t>
            </a:r>
            <a:r>
              <a:rPr lang="hu-H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Vármegye házára,</a:t>
            </a:r>
            <a:r>
              <a:rPr lang="hu-H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szegény raboknak</a:t>
            </a:r>
            <a:r>
              <a:rPr lang="hu-H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Szabadulására! </a:t>
            </a:r>
            <a:endParaRPr lang="hu-H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5348" y="163648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Ady Endre: Fölszállott a páva</a:t>
            </a:r>
            <a:br>
              <a:rPr lang="hu-H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/>
              <a:t>Kodály Zoltán feldolgozása vegyeskarra.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5348" y="3643994"/>
            <a:ext cx="8915400" cy="2544536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www.youtube.com/watch?v=8f2oHk77c0w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(Déryné Vegyeskar – Jászberény)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hu-HU" dirty="0" smtClean="0">
                <a:solidFill>
                  <a:srgbClr val="C00000"/>
                </a:solidFill>
                <a:hlinkClick r:id="rId3"/>
              </a:rPr>
              <a:t>www.youtube.com/watch?v=sLmQ99DbEhQ</a:t>
            </a: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C00000"/>
                </a:solidFill>
              </a:rPr>
              <a:t>(Debreceni Kodály Kórus)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05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8624" y="1135801"/>
            <a:ext cx="5842081" cy="483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»Fölszállott a páva a vármegye-házra,</a:t>
            </a:r>
            <a:b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Sok szegény legénynek szabadulására.«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Kényes, büszke pávák, Nap-szédítő tollak,</a:t>
            </a:r>
            <a:b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Hírrel hirdessétek: másképpen lesz holnap.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Másképpen lesz holnap, másképpen lesz végre,</a:t>
            </a:r>
            <a:b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Új arcok, új szemek kacagnak az égre.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Új szelek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nyögetik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az ős, magyar fákat,</a:t>
            </a:r>
            <a:b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Várjuk már, várjuk az új magyar csodákat.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90613" y="2629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Ady Endre: Fölszállott a páva</a:t>
            </a:r>
            <a:br>
              <a:rPr lang="hu-H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dirty="0"/>
          </a:p>
        </p:txBody>
      </p:sp>
      <p:sp>
        <p:nvSpPr>
          <p:cNvPr id="8" name="Téglalap 7"/>
          <p:cNvSpPr/>
          <p:nvPr/>
        </p:nvSpPr>
        <p:spPr>
          <a:xfrm>
            <a:off x="6664202" y="1271325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 bolondok vagyunk s elveszünk </a:t>
            </a:r>
            <a:endParaRPr lang="hu-HU" altLang="hu-H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szálig,</a:t>
            </a:r>
            <a:br>
              <a:rPr lang="hu-HU" alt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 ez a mi hitünk valóságra válik.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 láng csap az ódon, vad </a:t>
            </a:r>
            <a:endParaRPr lang="hu-HU" altLang="hu-H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vármegye-házra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 itt ül a lelkünk tovább </a:t>
            </a:r>
            <a:r>
              <a:rPr lang="hu-HU" altLang="hu-H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leigázva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 lesz új értelmük a magyar igéknek,</a:t>
            </a:r>
            <a:b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 marad régiben a bús, magyar élet.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»Fölszállott a páva a vármegye-házra,</a:t>
            </a:r>
            <a:br>
              <a:rPr lang="hu-HU" altLang="hu-H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Sok szegény legénynek szabadulására.«</a:t>
            </a:r>
          </a:p>
        </p:txBody>
      </p:sp>
    </p:spTree>
    <p:extLst>
      <p:ext uri="{BB962C8B-B14F-4D97-AF65-F5344CB8AC3E}">
        <p14:creationId xmlns:p14="http://schemas.microsoft.com/office/powerpoint/2010/main" val="24252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07781"/>
            <a:ext cx="8911687" cy="1280890"/>
          </a:xfrm>
        </p:spPr>
        <p:txBody>
          <a:bodyPr>
            <a:noAutofit/>
          </a:bodyPr>
          <a:lstStyle/>
          <a:p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Min 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győzedelmeskedik a szerelem Ady szerint?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Biztató a szerelemhez c. vers alapján válaszolj!)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3956" y="2470883"/>
            <a:ext cx="8915400" cy="3777622"/>
          </a:xfrm>
        </p:spPr>
        <p:txBody>
          <a:bodyPr>
            <a:normAutofit/>
          </a:bodyPr>
          <a:lstStyle/>
          <a:p>
            <a:pPr lvl="0"/>
            <a:r>
              <a:rPr lang="hu-H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halálon.</a:t>
            </a:r>
          </a:p>
          <a:p>
            <a:r>
              <a:rPr lang="hu-H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hu-H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://www.youtube</a:t>
            </a:r>
            <a:r>
              <a:rPr lang="hu-H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hu-HU" dirty="0"/>
              <a:t> </a:t>
            </a:r>
            <a:r>
              <a:rPr lang="hu-H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hu-H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hu-H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watch?v</a:t>
            </a:r>
            <a:r>
              <a:rPr lang="hu-H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=-</a:t>
            </a:r>
            <a:r>
              <a:rPr lang="hu-H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hJhT79ZTAY</a:t>
            </a:r>
            <a:endParaRPr lang="hu-H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52610" y="3486929"/>
            <a:ext cx="3476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Szép asszonyom, a szerelem </a:t>
            </a:r>
          </a:p>
          <a:p>
            <a:pPr lvl="0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Ötlettelen és ócska jószág, </a:t>
            </a:r>
          </a:p>
          <a:p>
            <a:pPr lvl="0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mégis, hidd el, ez az egy </a:t>
            </a:r>
          </a:p>
          <a:p>
            <a:pPr lvl="0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Hajszás valamink: a valóság. </a:t>
            </a:r>
          </a:p>
          <a:p>
            <a:pPr lvl="0"/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mindent elfeled, </a:t>
            </a:r>
          </a:p>
          <a:p>
            <a:pPr lvl="0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Élni, hazudni, halni, adni, </a:t>
            </a:r>
          </a:p>
          <a:p>
            <a:pPr lvl="0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csók-kérő daganata </a:t>
            </a:r>
          </a:p>
          <a:p>
            <a:pPr lvl="0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sírban sem fog lelohadni.</a:t>
            </a:r>
            <a:r>
              <a:rPr lang="hu-HU" dirty="0" smtClean="0"/>
              <a:t> </a:t>
            </a:r>
          </a:p>
        </p:txBody>
      </p:sp>
      <p:sp>
        <p:nvSpPr>
          <p:cNvPr id="6" name="Téglalap 5"/>
          <p:cNvSpPr/>
          <p:nvPr/>
        </p:nvSpPr>
        <p:spPr>
          <a:xfrm>
            <a:off x="4175182" y="3531843"/>
            <a:ext cx="39942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Drágám, az évek és napok,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Hidd el, nem lesznek sohse szebbek: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Holnap s mindig az emberek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Ölelnek,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szűlnek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temetnek. </a:t>
            </a: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Valahogyan, valahogyan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kellene feledni máma.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a kicsi kis feledés: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az emberek boldogsága. </a:t>
            </a:r>
          </a:p>
          <a:p>
            <a:endParaRPr lang="hu-HU" dirty="0" smtClean="0"/>
          </a:p>
          <a:p>
            <a:endParaRPr lang="hu-H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266716" y="3607344"/>
            <a:ext cx="41769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Édes, ugye, mi feledünk?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Drágám, ugye, a napok évek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rontják meg a mámorunk,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rontnak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meg engem s téged? </a:t>
            </a: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Olyan mindegy, mint szeretünk,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Olyan mindegy, csókunk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mifajta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Olyan közeli a Halál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olyan nagyszerű győzni rajta.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Készítette: Juhász Istvánné</a:t>
            </a:r>
            <a:br>
              <a:rPr lang="hu-HU" dirty="0"/>
            </a:br>
            <a:r>
              <a:rPr lang="hu-HU" dirty="0"/>
              <a:t>Budapest XXI. Kerületi Arany János Általános Iskola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358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Mi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Ady Endre írói álneve?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76941" y="2713265"/>
            <a:ext cx="8915400" cy="3777622"/>
          </a:xfrm>
        </p:spPr>
        <p:txBody>
          <a:bodyPr>
            <a:normAutofit/>
          </a:bodyPr>
          <a:lstStyle/>
          <a:p>
            <a:r>
              <a:rPr lang="hu-HU" sz="6000" dirty="0" smtClean="0"/>
              <a:t>Ida</a:t>
            </a:r>
          </a:p>
          <a:p>
            <a:endParaRPr lang="hu-HU" sz="6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530" y="2713265"/>
            <a:ext cx="4332379" cy="29493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420062" y="5892085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Érmindszent, </a:t>
            </a:r>
            <a:r>
              <a:rPr lang="hu-HU" dirty="0" err="1"/>
              <a:t>diósadi</a:t>
            </a:r>
            <a:r>
              <a:rPr lang="hu-HU" dirty="0"/>
              <a:t> Ady Endre szülőháza</a:t>
            </a:r>
          </a:p>
        </p:txBody>
      </p:sp>
    </p:spTree>
    <p:extLst>
      <p:ext uri="{BB962C8B-B14F-4D97-AF65-F5344CB8AC3E}">
        <p14:creationId xmlns:p14="http://schemas.microsoft.com/office/powerpoint/2010/main" val="33092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Melyik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az utolsó verseskötete? (1918)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03462" y="2672443"/>
            <a:ext cx="8915400" cy="3777622"/>
          </a:xfrm>
        </p:spPr>
        <p:txBody>
          <a:bodyPr>
            <a:normAutofit/>
          </a:bodyPr>
          <a:lstStyle/>
          <a:p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halottak élén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737" y="1766887"/>
            <a:ext cx="2524125" cy="42386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510331" y="6142988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Szobra a </a:t>
            </a:r>
            <a:r>
              <a:rPr lang="hu-HU" dirty="0" smtClean="0"/>
              <a:t>Liszt Ferenc téren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3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hu-HU" sz="6000" dirty="0"/>
              <a:t> Melyik költőt tekintette példaképének? </a:t>
            </a:r>
            <a:br>
              <a:rPr lang="hu-HU" sz="6000" dirty="0"/>
            </a:b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5348" y="2696935"/>
            <a:ext cx="8915400" cy="3777622"/>
          </a:xfrm>
        </p:spPr>
        <p:txBody>
          <a:bodyPr>
            <a:normAutofit/>
          </a:bodyPr>
          <a:lstStyle/>
          <a:p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Csokonait.</a:t>
            </a:r>
          </a:p>
          <a:p>
            <a:pPr marL="0" indent="0"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példakép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nek, </a:t>
            </a:r>
            <a:r>
              <a:rPr lang="hu-H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Csokonai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 tulajdonított 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„garabonciás”, 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bohém élet vonzotta, s ehhez az újságíró pálya igencsak alkalmasnak mutatkozott.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478" y="1599519"/>
            <a:ext cx="1905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863" y="2622777"/>
            <a:ext cx="2677885" cy="35749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Jogi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tanulmányait félbehagyva milyen pályára lépett?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5348" y="3431722"/>
            <a:ext cx="8915400" cy="3777622"/>
          </a:xfrm>
        </p:spPr>
        <p:txBody>
          <a:bodyPr>
            <a:normAutofit/>
          </a:bodyPr>
          <a:lstStyle/>
          <a:p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Újságírói, írói.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Csakhamar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szűkösnek érezte Debrecent, </a:t>
            </a:r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Nagyváradra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szerződött, a szabadelvű párti 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Szabadság</a:t>
            </a: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hoz. Ekkor </a:t>
            </a:r>
            <a:r>
              <a:rPr lang="hu-H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döntötte el végképp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család tiltakozása </a:t>
            </a: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ellenére -, hogy </a:t>
            </a:r>
            <a:r>
              <a:rPr lang="hu-H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szakít a jogi pályával, és újságíró, író lesz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églalap 4"/>
          <p:cNvSpPr/>
          <p:nvPr/>
        </p:nvSpPr>
        <p:spPr>
          <a:xfrm>
            <a:off x="7489371" y="6334216"/>
            <a:ext cx="4702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egykori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EMKE"/>
              </a:rPr>
              <a:t>EMKE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kávézó épülete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Nagyvárad"/>
              </a:rPr>
              <a:t>Nagyváradon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564" y="2598705"/>
            <a:ext cx="2819400" cy="381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Ki </a:t>
            </a:r>
            <a:r>
              <a:rPr lang="hu-HU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az a zeneszerző, aki megzenésített több mint 100 Ady-verset?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68827" y="3456214"/>
            <a:ext cx="8915400" cy="3777622"/>
          </a:xfrm>
        </p:spPr>
        <p:txBody>
          <a:bodyPr>
            <a:normAutofit/>
          </a:bodyPr>
          <a:lstStyle/>
          <a:p>
            <a:r>
              <a:rPr lang="hu-H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Reinitz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Béla.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768827" y="4562046"/>
            <a:ext cx="66216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b="1" dirty="0">
                <a:solidFill>
                  <a:srgbClr val="C00000"/>
                </a:solidFill>
                <a:hlinkClick r:id="rId3"/>
              </a:rPr>
              <a:t>Aki megzenésített több mint száz Ady-verset</a:t>
            </a:r>
            <a:endParaRPr lang="hu-HU" b="1" dirty="0">
              <a:solidFill>
                <a:srgbClr val="C00000"/>
              </a:solidFill>
            </a:endParaRPr>
          </a:p>
          <a:p>
            <a:r>
              <a:rPr lang="hu-HU" sz="2400" b="0" i="0" dirty="0" smtClean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1878. november 15-én született Budapesten </a:t>
            </a:r>
            <a:r>
              <a:rPr lang="hu-HU" sz="24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hu-HU" sz="2400" b="0" i="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Reinitz</a:t>
            </a:r>
            <a:r>
              <a:rPr lang="hu-HU" sz="24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Béla </a:t>
            </a:r>
            <a:r>
              <a:rPr lang="hu-HU" sz="2400" b="0" i="0" dirty="0" smtClean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zeneszerző, zenekritikus, zenepolitikus, számos népszerű kabarédal komponistája és </a:t>
            </a:r>
            <a:r>
              <a:rPr lang="hu-H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Ady Endre verseinek első megzenésítője.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Hány évvel született később a zeneszerző, mint a költő?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925" y="3529693"/>
            <a:ext cx="8915400" cy="3777622"/>
          </a:xfrm>
        </p:spPr>
        <p:txBody>
          <a:bodyPr>
            <a:normAutofit/>
          </a:bodyPr>
          <a:lstStyle/>
          <a:p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Egy.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nap híján.)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373033" y="5052548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1878. november 15-én </a:t>
            </a:r>
            <a:r>
              <a:rPr lang="hu-H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született </a:t>
            </a:r>
            <a:r>
              <a:rPr lang="hu-HU" sz="3200" dirty="0" smtClean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hu-H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Reinitz</a:t>
            </a:r>
            <a:r>
              <a:rPr lang="hu-H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Béla </a:t>
            </a:r>
            <a:endParaRPr lang="hu-HU" sz="3200" dirty="0" smtClean="0">
              <a:solidFill>
                <a:srgbClr val="1B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zeneszerző.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793" y="5042040"/>
            <a:ext cx="1266784" cy="171372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793" y="2925249"/>
            <a:ext cx="1322947" cy="166435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315883" y="4495247"/>
            <a:ext cx="9725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1877. november 22-én </a:t>
            </a:r>
            <a:r>
              <a:rPr lang="hu-HU" sz="36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született Ady Endre, a költő.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A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költőhöz hasonlóan milyen tanulmányokat folytatott?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62691" y="3480707"/>
            <a:ext cx="8915400" cy="3777622"/>
          </a:xfrm>
        </p:spPr>
        <p:txBody>
          <a:bodyPr>
            <a:normAutofit/>
          </a:bodyPr>
          <a:lstStyle/>
          <a:p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Jogi tanulmányokat.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807" y="4130177"/>
            <a:ext cx="1322947" cy="16643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08" y="4483242"/>
            <a:ext cx="1268078" cy="171312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648386" y="4483242"/>
            <a:ext cx="67199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0" i="0" dirty="0" smtClean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zenetanulással </a:t>
            </a:r>
            <a:r>
              <a:rPr lang="hu-HU" sz="32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jogi tanulmányai </a:t>
            </a:r>
            <a:r>
              <a:rPr lang="hu-HU" sz="3200" b="0" i="0" dirty="0" smtClean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alatt </a:t>
            </a:r>
          </a:p>
          <a:p>
            <a:r>
              <a:rPr lang="hu-HU" sz="3200" b="0" i="0" dirty="0" smtClean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 hagyott fel. 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588381" y="528507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Érettségi után a debreceni </a:t>
            </a:r>
          </a:p>
          <a:p>
            <a:r>
              <a:rPr lang="hu-H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jogakadémiára iratkozott be, de nem fejezte be </a:t>
            </a:r>
            <a:r>
              <a:rPr lang="hu-HU" sz="28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jogi tanulmányait</a:t>
            </a:r>
            <a:r>
              <a:rPr lang="hu-H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2829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49924"/>
          <a:stretch/>
        </p:blipFill>
        <p:spPr>
          <a:xfrm>
            <a:off x="7813220" y="3902928"/>
            <a:ext cx="4207329" cy="286013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Hol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aratta első zenei sikereit?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2825" y="2574471"/>
            <a:ext cx="8915400" cy="4188592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 zenei sikereit </a:t>
            </a:r>
            <a:r>
              <a:rPr lang="hu-H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kabaré világában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Endre vezette </a:t>
            </a:r>
            <a:r>
              <a:rPr lang="hu-H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Színpad estjein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aratta, ahol dalai szinte </a:t>
            </a:r>
            <a:endParaRPr 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mindennap felhangzottak.</a:t>
            </a:r>
          </a:p>
          <a:p>
            <a:pPr marL="0" indent="0">
              <a:buNone/>
            </a:pP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Erbé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Viktor szerzői álneve volt.</a:t>
            </a:r>
          </a:p>
          <a:p>
            <a:pPr marL="0" indent="0">
              <a:buNone/>
            </a:pPr>
            <a:r>
              <a:rPr lang="hu-HU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Erbé</a:t>
            </a:r>
            <a:r>
              <a:rPr lang="hu-H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R. B. = </a:t>
            </a:r>
            <a:r>
              <a:rPr lang="hu-HU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Reinitz</a:t>
            </a:r>
            <a:r>
              <a:rPr lang="hu-H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Béla)</a:t>
            </a:r>
            <a:endParaRPr lang="hu-H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372</TotalTime>
  <Words>502</Words>
  <Application>Microsoft Office PowerPoint</Application>
  <PresentationFormat>Szélesvásznú</PresentationFormat>
  <Paragraphs>100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Tahoma</vt:lpstr>
      <vt:lpstr>Times New Roman</vt:lpstr>
      <vt:lpstr>Wingdings 3</vt:lpstr>
      <vt:lpstr>Szálak</vt:lpstr>
      <vt:lpstr>Ady Endre megzenésített versei</vt:lpstr>
      <vt:lpstr>1. Mi volt Ady Endre írói álneve?</vt:lpstr>
      <vt:lpstr>2. Melyik volt az utolsó verseskötete? (1918)</vt:lpstr>
      <vt:lpstr>3. Melyik költőt tekintette példaképének?   </vt:lpstr>
      <vt:lpstr>4. Jogi tanulmányait félbehagyva milyen pályára lépett?</vt:lpstr>
      <vt:lpstr>5. Ki volt az a zeneszerző, aki megzenésített több mint 100 Ady-verset? </vt:lpstr>
      <vt:lpstr>6. Hány évvel született később a zeneszerző, mint a költő?</vt:lpstr>
      <vt:lpstr>7. A költőhöz hasonlóan milyen tanulmányokat folytatott?</vt:lpstr>
      <vt:lpstr>8. Hol aratta első zenei sikereit?</vt:lpstr>
      <vt:lpstr>9. Honnan ismerősek a Fölszállott a páva c. Ady-vers keretversszakai? (Honnan idézi a sorokat?)</vt:lpstr>
      <vt:lpstr>Ady Endre: Fölszállott a páva Kodály Zoltán feldolgozása vegyeskarra. </vt:lpstr>
      <vt:lpstr>PowerPoint-bemutató</vt:lpstr>
      <vt:lpstr>10. Min győzedelmeskedik a szerelem Ady szerint? (A Biztató a szerelemhez c. vers alapján válaszolj!)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Ady Endre megzenésített versei</dc:title>
  <dc:creator>Istvánné Juhász</dc:creator>
  <cp:lastModifiedBy>Istvánné Juhász</cp:lastModifiedBy>
  <cp:revision>21</cp:revision>
  <dcterms:created xsi:type="dcterms:W3CDTF">2018-10-07T14:25:38Z</dcterms:created>
  <dcterms:modified xsi:type="dcterms:W3CDTF">2018-10-14T20:50:04Z</dcterms:modified>
</cp:coreProperties>
</file>