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1" r:id="rId6"/>
    <p:sldId id="266" r:id="rId7"/>
    <p:sldId id="258" r:id="rId8"/>
    <p:sldId id="257" r:id="rId9"/>
    <p:sldId id="259" r:id="rId10"/>
    <p:sldId id="263" r:id="rId11"/>
    <p:sldId id="265" r:id="rId12"/>
    <p:sldId id="264" r:id="rId13"/>
    <p:sldId id="260" r:id="rId14"/>
    <p:sldId id="267" r:id="rId1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3DD426-C6B2-43A8-A222-3DDE95764735}" v="6" dt="2020-04-09T15:37:20.265"/>
    <p1510:client id="{B99EFEBD-696D-48DF-AEE8-15FFAA6975BF}" v="11" dt="2020-04-10T16:39:12.098"/>
    <p1510:client id="{BB1E4DD1-5E8C-461F-95E2-2F61EFB606AD}" v="588" dt="2020-04-10T12:57:49.5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" d="2"/>
          <a:sy n="1" d="2"/>
        </p:scale>
        <p:origin x="-1164" y="-9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tvánné Juhász" userId="S::juhaszi@arany21.onmicrosoft.com::b0ece8a2-88d9-4fa8-8292-c6b1e13820cc" providerId="AD" clId="Web-{B99EFEBD-696D-48DF-AEE8-15FFAA6975BF}"/>
    <pc:docChg chg="modSld">
      <pc:chgData name="Istvánné Juhász" userId="S::juhaszi@arany21.onmicrosoft.com::b0ece8a2-88d9-4fa8-8292-c6b1e13820cc" providerId="AD" clId="Web-{B99EFEBD-696D-48DF-AEE8-15FFAA6975BF}" dt="2020-04-10T16:39:12.098" v="10" actId="20577"/>
      <pc:docMkLst>
        <pc:docMk/>
      </pc:docMkLst>
      <pc:sldChg chg="modSp">
        <pc:chgData name="Istvánné Juhász" userId="S::juhaszi@arany21.onmicrosoft.com::b0ece8a2-88d9-4fa8-8292-c6b1e13820cc" providerId="AD" clId="Web-{B99EFEBD-696D-48DF-AEE8-15FFAA6975BF}" dt="2020-04-10T16:39:12.098" v="9" actId="20577"/>
        <pc:sldMkLst>
          <pc:docMk/>
          <pc:sldMk cId="3697827166" sldId="267"/>
        </pc:sldMkLst>
        <pc:spChg chg="mod">
          <ac:chgData name="Istvánné Juhász" userId="S::juhaszi@arany21.onmicrosoft.com::b0ece8a2-88d9-4fa8-8292-c6b1e13820cc" providerId="AD" clId="Web-{B99EFEBD-696D-48DF-AEE8-15FFAA6975BF}" dt="2020-04-10T16:39:12.098" v="9" actId="20577"/>
          <ac:spMkLst>
            <pc:docMk/>
            <pc:sldMk cId="3697827166" sldId="267"/>
            <ac:spMk id="3" creationId="{35FF1C47-FBFF-4B58-81D2-4CE98B34777C}"/>
          </ac:spMkLst>
        </pc:spChg>
      </pc:sldChg>
    </pc:docChg>
  </pc:docChgLst>
  <pc:docChgLst>
    <pc:chgData name="Istvánné Juhász" userId="S::juhaszi@arany21.onmicrosoft.com::b0ece8a2-88d9-4fa8-8292-c6b1e13820cc" providerId="AD" clId="Web-{023DD426-C6B2-43A8-A222-3DDE95764735}"/>
    <pc:docChg chg="modSld">
      <pc:chgData name="Istvánné Juhász" userId="S::juhaszi@arany21.onmicrosoft.com::b0ece8a2-88d9-4fa8-8292-c6b1e13820cc" providerId="AD" clId="Web-{023DD426-C6B2-43A8-A222-3DDE95764735}" dt="2020-04-09T15:37:20.265" v="5" actId="1076"/>
      <pc:docMkLst>
        <pc:docMk/>
      </pc:docMkLst>
      <pc:sldChg chg="modSp">
        <pc:chgData name="Istvánné Juhász" userId="S::juhaszi@arany21.onmicrosoft.com::b0ece8a2-88d9-4fa8-8292-c6b1e13820cc" providerId="AD" clId="Web-{023DD426-C6B2-43A8-A222-3DDE95764735}" dt="2020-04-09T15:37:20.265" v="5" actId="1076"/>
        <pc:sldMkLst>
          <pc:docMk/>
          <pc:sldMk cId="41757602" sldId="256"/>
        </pc:sldMkLst>
        <pc:spChg chg="mod">
          <ac:chgData name="Istvánné Juhász" userId="S::juhaszi@arany21.onmicrosoft.com::b0ece8a2-88d9-4fa8-8292-c6b1e13820cc" providerId="AD" clId="Web-{023DD426-C6B2-43A8-A222-3DDE95764735}" dt="2020-04-09T15:37:20.265" v="5" actId="1076"/>
          <ac:spMkLst>
            <pc:docMk/>
            <pc:sldMk cId="41757602" sldId="256"/>
            <ac:spMk id="2" creationId="{00000000-0000-0000-0000-000000000000}"/>
          </ac:spMkLst>
        </pc:spChg>
        <pc:picChg chg="mod">
          <ac:chgData name="Istvánné Juhász" userId="S::juhaszi@arany21.onmicrosoft.com::b0ece8a2-88d9-4fa8-8292-c6b1e13820cc" providerId="AD" clId="Web-{023DD426-C6B2-43A8-A222-3DDE95764735}" dt="2020-04-09T15:37:08.172" v="4" actId="1076"/>
          <ac:picMkLst>
            <pc:docMk/>
            <pc:sldMk cId="41757602" sldId="256"/>
            <ac:picMk id="7" creationId="{00000000-0000-0000-0000-000000000000}"/>
          </ac:picMkLst>
        </pc:picChg>
      </pc:sldChg>
    </pc:docChg>
  </pc:docChgLst>
  <pc:docChgLst>
    <pc:chgData name="Istvánné Juhász" userId="S::juhaszi@arany21.onmicrosoft.com::b0ece8a2-88d9-4fa8-8292-c6b1e13820cc" providerId="AD" clId="Web-{BB1E4DD1-5E8C-461F-95E2-2F61EFB606AD}"/>
    <pc:docChg chg="addSld modSld sldOrd">
      <pc:chgData name="Istvánné Juhász" userId="S::juhaszi@arany21.onmicrosoft.com::b0ece8a2-88d9-4fa8-8292-c6b1e13820cc" providerId="AD" clId="Web-{BB1E4DD1-5E8C-461F-95E2-2F61EFB606AD}" dt="2020-04-10T12:57:49.581" v="581" actId="20577"/>
      <pc:docMkLst>
        <pc:docMk/>
      </pc:docMkLst>
      <pc:sldChg chg="modSp">
        <pc:chgData name="Istvánné Juhász" userId="S::juhaszi@arany21.onmicrosoft.com::b0ece8a2-88d9-4fa8-8292-c6b1e13820cc" providerId="AD" clId="Web-{BB1E4DD1-5E8C-461F-95E2-2F61EFB606AD}" dt="2020-04-10T12:42:31.539" v="25" actId="20577"/>
        <pc:sldMkLst>
          <pc:docMk/>
          <pc:sldMk cId="41757602" sldId="256"/>
        </pc:sldMkLst>
        <pc:spChg chg="mod">
          <ac:chgData name="Istvánné Juhász" userId="S::juhaszi@arany21.onmicrosoft.com::b0ece8a2-88d9-4fa8-8292-c6b1e13820cc" providerId="AD" clId="Web-{BB1E4DD1-5E8C-461F-95E2-2F61EFB606AD}" dt="2020-04-10T12:42:09.414" v="22" actId="1076"/>
          <ac:spMkLst>
            <pc:docMk/>
            <pc:sldMk cId="41757602" sldId="256"/>
            <ac:spMk id="2" creationId="{00000000-0000-0000-0000-000000000000}"/>
          </ac:spMkLst>
        </pc:spChg>
        <pc:spChg chg="mod">
          <ac:chgData name="Istvánné Juhász" userId="S::juhaszi@arany21.onmicrosoft.com::b0ece8a2-88d9-4fa8-8292-c6b1e13820cc" providerId="AD" clId="Web-{BB1E4DD1-5E8C-461F-95E2-2F61EFB606AD}" dt="2020-04-10T12:42:31.539" v="25" actId="20577"/>
          <ac:spMkLst>
            <pc:docMk/>
            <pc:sldMk cId="41757602" sldId="256"/>
            <ac:spMk id="3" creationId="{00000000-0000-0000-0000-000000000000}"/>
          </ac:spMkLst>
        </pc:spChg>
      </pc:sldChg>
      <pc:sldChg chg="ord">
        <pc:chgData name="Istvánné Juhász" userId="S::juhaszi@arany21.onmicrosoft.com::b0ece8a2-88d9-4fa8-8292-c6b1e13820cc" providerId="AD" clId="Web-{BB1E4DD1-5E8C-461F-95E2-2F61EFB606AD}" dt="2020-04-10T12:48:22.569" v="188"/>
        <pc:sldMkLst>
          <pc:docMk/>
          <pc:sldMk cId="26801497" sldId="258"/>
        </pc:sldMkLst>
      </pc:sldChg>
      <pc:sldChg chg="addSp modSp ord">
        <pc:chgData name="Istvánné Juhász" userId="S::juhaszi@arany21.onmicrosoft.com::b0ece8a2-88d9-4fa8-8292-c6b1e13820cc" providerId="AD" clId="Web-{BB1E4DD1-5E8C-461F-95E2-2F61EFB606AD}" dt="2020-04-10T12:56:31.300" v="538" actId="20577"/>
        <pc:sldMkLst>
          <pc:docMk/>
          <pc:sldMk cId="589609519" sldId="260"/>
        </pc:sldMkLst>
        <pc:spChg chg="add mod">
          <ac:chgData name="Istvánné Juhász" userId="S::juhaszi@arany21.onmicrosoft.com::b0ece8a2-88d9-4fa8-8292-c6b1e13820cc" providerId="AD" clId="Web-{BB1E4DD1-5E8C-461F-95E2-2F61EFB606AD}" dt="2020-04-10T12:56:31.300" v="538" actId="20577"/>
          <ac:spMkLst>
            <pc:docMk/>
            <pc:sldMk cId="589609519" sldId="260"/>
            <ac:spMk id="3" creationId="{FC0B3C4F-9B73-44ED-82E5-46191C5AE76A}"/>
          </ac:spMkLst>
        </pc:spChg>
        <pc:picChg chg="mod">
          <ac:chgData name="Istvánné Juhász" userId="S::juhaszi@arany21.onmicrosoft.com::b0ece8a2-88d9-4fa8-8292-c6b1e13820cc" providerId="AD" clId="Web-{BB1E4DD1-5E8C-461F-95E2-2F61EFB606AD}" dt="2020-04-10T12:46:21.694" v="175" actId="1076"/>
          <ac:picMkLst>
            <pc:docMk/>
            <pc:sldMk cId="589609519" sldId="260"/>
            <ac:picMk id="4" creationId="{00000000-0000-0000-0000-000000000000}"/>
          </ac:picMkLst>
        </pc:picChg>
      </pc:sldChg>
      <pc:sldChg chg="ord">
        <pc:chgData name="Istvánné Juhász" userId="S::juhaszi@arany21.onmicrosoft.com::b0ece8a2-88d9-4fa8-8292-c6b1e13820cc" providerId="AD" clId="Web-{BB1E4DD1-5E8C-461F-95E2-2F61EFB606AD}" dt="2020-04-10T12:48:05.803" v="186"/>
        <pc:sldMkLst>
          <pc:docMk/>
          <pc:sldMk cId="3138539450" sldId="261"/>
        </pc:sldMkLst>
      </pc:sldChg>
      <pc:sldChg chg="modSp">
        <pc:chgData name="Istvánné Juhász" userId="S::juhaszi@arany21.onmicrosoft.com::b0ece8a2-88d9-4fa8-8292-c6b1e13820cc" providerId="AD" clId="Web-{BB1E4DD1-5E8C-461F-95E2-2F61EFB606AD}" dt="2020-04-10T12:48:42.803" v="191" actId="1076"/>
        <pc:sldMkLst>
          <pc:docMk/>
          <pc:sldMk cId="4196222278" sldId="264"/>
        </pc:sldMkLst>
        <pc:picChg chg="mod">
          <ac:chgData name="Istvánné Juhász" userId="S::juhaszi@arany21.onmicrosoft.com::b0ece8a2-88d9-4fa8-8292-c6b1e13820cc" providerId="AD" clId="Web-{BB1E4DD1-5E8C-461F-95E2-2F61EFB606AD}" dt="2020-04-10T12:48:42.803" v="191" actId="1076"/>
          <ac:picMkLst>
            <pc:docMk/>
            <pc:sldMk cId="4196222278" sldId="264"/>
            <ac:picMk id="6" creationId="{00000000-0000-0000-0000-000000000000}"/>
          </ac:picMkLst>
        </pc:picChg>
      </pc:sldChg>
      <pc:sldChg chg="ord">
        <pc:chgData name="Istvánné Juhász" userId="S::juhaszi@arany21.onmicrosoft.com::b0ece8a2-88d9-4fa8-8292-c6b1e13820cc" providerId="AD" clId="Web-{BB1E4DD1-5E8C-461F-95E2-2F61EFB606AD}" dt="2020-04-10T12:55:56.191" v="526"/>
        <pc:sldMkLst>
          <pc:docMk/>
          <pc:sldMk cId="2183685634" sldId="265"/>
        </pc:sldMkLst>
      </pc:sldChg>
      <pc:sldChg chg="ord">
        <pc:chgData name="Istvánné Juhász" userId="S::juhaszi@arany21.onmicrosoft.com::b0ece8a2-88d9-4fa8-8292-c6b1e13820cc" providerId="AD" clId="Web-{BB1E4DD1-5E8C-461F-95E2-2F61EFB606AD}" dt="2020-04-10T12:48:09.069" v="187"/>
        <pc:sldMkLst>
          <pc:docMk/>
          <pc:sldMk cId="1541318221" sldId="266"/>
        </pc:sldMkLst>
      </pc:sldChg>
      <pc:sldChg chg="addSp delSp modSp new mod ord setBg">
        <pc:chgData name="Istvánné Juhász" userId="S::juhaszi@arany21.onmicrosoft.com::b0ece8a2-88d9-4fa8-8292-c6b1e13820cc" providerId="AD" clId="Web-{BB1E4DD1-5E8C-461F-95E2-2F61EFB606AD}" dt="2020-04-10T12:57:49.581" v="580" actId="20577"/>
        <pc:sldMkLst>
          <pc:docMk/>
          <pc:sldMk cId="3697827166" sldId="267"/>
        </pc:sldMkLst>
        <pc:spChg chg="mod">
          <ac:chgData name="Istvánné Juhász" userId="S::juhaszi@arany21.onmicrosoft.com::b0ece8a2-88d9-4fa8-8292-c6b1e13820cc" providerId="AD" clId="Web-{BB1E4DD1-5E8C-461F-95E2-2F61EFB606AD}" dt="2020-04-10T12:56:45.379" v="540"/>
          <ac:spMkLst>
            <pc:docMk/>
            <pc:sldMk cId="3697827166" sldId="267"/>
            <ac:spMk id="2" creationId="{C854E91D-41B6-4759-9E5F-9A7F9FCDB8FF}"/>
          </ac:spMkLst>
        </pc:spChg>
        <pc:spChg chg="mod">
          <ac:chgData name="Istvánné Juhász" userId="S::juhaszi@arany21.onmicrosoft.com::b0ece8a2-88d9-4fa8-8292-c6b1e13820cc" providerId="AD" clId="Web-{BB1E4DD1-5E8C-461F-95E2-2F61EFB606AD}" dt="2020-04-10T12:57:49.581" v="580" actId="20577"/>
          <ac:spMkLst>
            <pc:docMk/>
            <pc:sldMk cId="3697827166" sldId="267"/>
            <ac:spMk id="3" creationId="{35FF1C47-FBFF-4B58-81D2-4CE98B34777C}"/>
          </ac:spMkLst>
        </pc:spChg>
        <pc:spChg chg="add del">
          <ac:chgData name="Istvánné Juhász" userId="S::juhaszi@arany21.onmicrosoft.com::b0ece8a2-88d9-4fa8-8292-c6b1e13820cc" providerId="AD" clId="Web-{BB1E4DD1-5E8C-461F-95E2-2F61EFB606AD}" dt="2020-04-10T12:56:45.379" v="540"/>
          <ac:spMkLst>
            <pc:docMk/>
            <pc:sldMk cId="3697827166" sldId="267"/>
            <ac:spMk id="9" creationId="{3CD9DF72-87A3-404E-A828-84CBF11A8303}"/>
          </ac:spMkLst>
        </pc:spChg>
        <pc:spChg chg="add">
          <ac:chgData name="Istvánné Juhász" userId="S::juhaszi@arany21.onmicrosoft.com::b0ece8a2-88d9-4fa8-8292-c6b1e13820cc" providerId="AD" clId="Web-{BB1E4DD1-5E8C-461F-95E2-2F61EFB606AD}" dt="2020-04-10T12:56:45.379" v="540"/>
          <ac:spMkLst>
            <pc:docMk/>
            <pc:sldMk cId="3697827166" sldId="267"/>
            <ac:spMk id="16" creationId="{E862BE82-D00D-42C1-BF16-93AA37870C32}"/>
          </ac:spMkLst>
        </pc:spChg>
        <pc:spChg chg="add">
          <ac:chgData name="Istvánné Juhász" userId="S::juhaszi@arany21.onmicrosoft.com::b0ece8a2-88d9-4fa8-8292-c6b1e13820cc" providerId="AD" clId="Web-{BB1E4DD1-5E8C-461F-95E2-2F61EFB606AD}" dt="2020-04-10T12:56:45.379" v="540"/>
          <ac:spMkLst>
            <pc:docMk/>
            <pc:sldMk cId="3697827166" sldId="267"/>
            <ac:spMk id="18" creationId="{F6D92C2D-1D3D-4974-918C-06579FB354A9}"/>
          </ac:spMkLst>
        </pc:spChg>
        <pc:picChg chg="add mod ord">
          <ac:chgData name="Istvánné Juhász" userId="S::juhaszi@arany21.onmicrosoft.com::b0ece8a2-88d9-4fa8-8292-c6b1e13820cc" providerId="AD" clId="Web-{BB1E4DD1-5E8C-461F-95E2-2F61EFB606AD}" dt="2020-04-10T12:56:45.379" v="540"/>
          <ac:picMkLst>
            <pc:docMk/>
            <pc:sldMk cId="3697827166" sldId="267"/>
            <ac:picMk id="4" creationId="{2FC6CAB6-F406-4A71-ACC0-CA0349A5993B}"/>
          </ac:picMkLst>
        </pc:picChg>
        <pc:cxnChg chg="add del">
          <ac:chgData name="Istvánné Juhász" userId="S::juhaszi@arany21.onmicrosoft.com::b0ece8a2-88d9-4fa8-8292-c6b1e13820cc" providerId="AD" clId="Web-{BB1E4DD1-5E8C-461F-95E2-2F61EFB606AD}" dt="2020-04-10T12:56:45.379" v="540"/>
          <ac:cxnSpMkLst>
            <pc:docMk/>
            <pc:sldMk cId="3697827166" sldId="267"/>
            <ac:cxnSpMk id="11" creationId="{20E3A342-4D61-4E3F-AF90-1AB42AEB96CC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72F46-8CD2-45C3-A252-9AD002B1E349}" type="datetimeFigureOut">
              <a:rPr lang="hu-HU" smtClean="0"/>
              <a:pPr/>
              <a:t>2020.04.12.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2F93-1707-480B-A1AA-DDCF671B779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21760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72F46-8CD2-45C3-A252-9AD002B1E349}" type="datetimeFigureOut">
              <a:rPr lang="hu-HU" smtClean="0"/>
              <a:pPr/>
              <a:t>2020.04.12.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2F93-1707-480B-A1AA-DDCF671B779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448049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72F46-8CD2-45C3-A252-9AD002B1E349}" type="datetimeFigureOut">
              <a:rPr lang="hu-HU" smtClean="0"/>
              <a:pPr/>
              <a:t>2020.04.12.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2F93-1707-480B-A1AA-DDCF671B779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685996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72F46-8CD2-45C3-A252-9AD002B1E349}" type="datetimeFigureOut">
              <a:rPr lang="hu-HU" smtClean="0"/>
              <a:pPr/>
              <a:t>2020.04.12.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2F93-1707-480B-A1AA-DDCF671B779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14420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72F46-8CD2-45C3-A252-9AD002B1E349}" type="datetimeFigureOut">
              <a:rPr lang="hu-HU" smtClean="0"/>
              <a:pPr/>
              <a:t>2020.04.12.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2F93-1707-480B-A1AA-DDCF671B779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495863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72F46-8CD2-45C3-A252-9AD002B1E349}" type="datetimeFigureOut">
              <a:rPr lang="hu-HU" smtClean="0"/>
              <a:pPr/>
              <a:t>2020.04.12.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2F93-1707-480B-A1AA-DDCF671B779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070537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72F46-8CD2-45C3-A252-9AD002B1E349}" type="datetimeFigureOut">
              <a:rPr lang="hu-HU" smtClean="0"/>
              <a:pPr/>
              <a:t>2020.04.12.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2F93-1707-480B-A1AA-DDCF671B779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667094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72F46-8CD2-45C3-A252-9AD002B1E349}" type="datetimeFigureOut">
              <a:rPr lang="hu-HU" smtClean="0"/>
              <a:pPr/>
              <a:t>2020.04.12.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2F93-1707-480B-A1AA-DDCF671B779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085483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72F46-8CD2-45C3-A252-9AD002B1E349}" type="datetimeFigureOut">
              <a:rPr lang="hu-HU" smtClean="0"/>
              <a:pPr/>
              <a:t>2020.04.12.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2F93-1707-480B-A1AA-DDCF671B779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759720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72F46-8CD2-45C3-A252-9AD002B1E349}" type="datetimeFigureOut">
              <a:rPr lang="hu-HU" smtClean="0"/>
              <a:pPr/>
              <a:t>2020.04.12.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2F93-1707-480B-A1AA-DDCF671B779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381251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72F46-8CD2-45C3-A252-9AD002B1E349}" type="datetimeFigureOut">
              <a:rPr lang="hu-HU" smtClean="0"/>
              <a:pPr/>
              <a:t>2020.04.12.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2F93-1707-480B-A1AA-DDCF671B779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32116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72F46-8CD2-45C3-A252-9AD002B1E349}" type="datetimeFigureOut">
              <a:rPr lang="hu-HU" smtClean="0"/>
              <a:pPr/>
              <a:t>2020.04.12.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82F93-1707-480B-A1AA-DDCF671B779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436976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881" b="10834"/>
          <a:stretch/>
        </p:blipFill>
        <p:spPr>
          <a:xfrm>
            <a:off x="1369369" y="351034"/>
            <a:ext cx="9448954" cy="62283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373282" y="1872557"/>
            <a:ext cx="9144000" cy="1485221"/>
          </a:xfrm>
        </p:spPr>
        <p:txBody>
          <a:bodyPr>
            <a:normAutofit fontScale="90000"/>
          </a:bodyPr>
          <a:lstStyle/>
          <a:p>
            <a:r>
              <a:rPr lang="hu-HU" sz="9600" b="1">
                <a:solidFill>
                  <a:schemeClr val="bg1"/>
                </a:solidFill>
                <a:latin typeface="Times New Roman"/>
                <a:cs typeface="Times New Roman"/>
              </a:rPr>
              <a:t>Versek a költészet napjára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479035" y="2435256"/>
            <a:ext cx="9144000" cy="1655762"/>
          </a:xfrm>
          <a:effectLst>
            <a:softEdge rad="457200"/>
          </a:effectLst>
        </p:spPr>
        <p:txBody>
          <a:bodyPr vert="horz" lIns="91440" tIns="45720" rIns="91440" bIns="45720" rtlCol="0" anchor="t">
            <a:noAutofit/>
          </a:bodyPr>
          <a:lstStyle/>
          <a:p>
            <a:endParaRPr lang="hu-HU" sz="4400" b="1">
              <a:solidFill>
                <a:schemeClr val="bg1"/>
              </a:solidFill>
              <a:latin typeface="Times New Roman"/>
              <a:cs typeface="Times New Roman"/>
            </a:endParaRPr>
          </a:p>
          <a:p>
            <a:endParaRPr lang="hu-HU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440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Írták</a:t>
            </a:r>
            <a:r>
              <a:rPr lang="hu-HU" sz="4400">
                <a:solidFill>
                  <a:schemeClr val="bg1"/>
                </a:solidFill>
                <a:latin typeface="Times New Roman"/>
                <a:cs typeface="Times New Roman"/>
              </a:rPr>
              <a:t>  az </a:t>
            </a:r>
            <a:endParaRPr lang="hu-HU" sz="4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4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Arany János Általános Iskola diákjai</a:t>
            </a:r>
          </a:p>
          <a:p>
            <a:r>
              <a:rPr lang="hu-HU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2020. ápr. 11.</a:t>
            </a:r>
          </a:p>
        </p:txBody>
      </p:sp>
    </p:spTree>
    <p:extLst>
      <p:ext uri="{BB962C8B-B14F-4D97-AF65-F5344CB8AC3E}">
        <p14:creationId xmlns:p14="http://schemas.microsoft.com/office/powerpoint/2010/main" xmlns="" val="41757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6612" y="1312639"/>
            <a:ext cx="3950149" cy="52640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80301" y="206099"/>
            <a:ext cx="4921449" cy="1325563"/>
          </a:xfrm>
        </p:spPr>
        <p:txBody>
          <a:bodyPr>
            <a:normAutofit fontScale="90000"/>
          </a:bodyPr>
          <a:lstStyle/>
          <a:p>
            <a:r>
              <a:rPr lang="hu-HU" sz="4000">
                <a:latin typeface="Times New Roman" panose="02020603050405020304" pitchFamily="18" charset="0"/>
                <a:cs typeface="Times New Roman" panose="02020603050405020304" pitchFamily="18" charset="0"/>
              </a:rPr>
              <a:t>József Attila: </a:t>
            </a:r>
            <a:br>
              <a:rPr lang="hu-HU" sz="4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  <a:t>TAVASZ VAN! GYÖNYÖRŰ!</a:t>
            </a:r>
            <a:br>
              <a:rPr lang="hu-HU" sz="3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6179693" y="1058160"/>
            <a:ext cx="5102087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/>
          </a:p>
          <a:p>
            <a: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Tavasz van, tavasz van, gyönyörű tavasz, </a:t>
            </a:r>
          </a:p>
          <a:p>
            <a: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A vén Duna karcsú gőzösökre gondol, </a:t>
            </a:r>
          </a:p>
          <a:p>
            <a: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Tavasz van! Hallod-e? Nézd, hogy karikázik </a:t>
            </a:r>
          </a:p>
          <a:p>
            <a: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Mezei szagokkal a tavaszi szél.</a:t>
            </a:r>
          </a:p>
          <a:p>
            <a:endParaRPr 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Jaj, te, érzed-e? Szerető is kéne, </a:t>
            </a:r>
          </a:p>
          <a:p>
            <a: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Friss, hóvirághúsú, kipirult suhanás. </a:t>
            </a:r>
          </a:p>
          <a:p>
            <a: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Őzikém, mondanám, ölelj meg igazán! </a:t>
            </a:r>
          </a:p>
          <a:p>
            <a: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Minden gyerek lelkes, jóízű kacagás!</a:t>
            </a:r>
          </a:p>
          <a:p>
            <a:endParaRPr 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Tavasz van, gyönyörű! Jót rikkant az ég! </a:t>
            </a:r>
          </a:p>
          <a:p>
            <a: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Mit beszélsz? korai? Nem volt itt sose tél! </a:t>
            </a:r>
          </a:p>
          <a:p>
            <a: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Pattantsd ki a szíved, elő a rügyekkel – </a:t>
            </a:r>
          </a:p>
          <a:p>
            <a: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A mi tüdőnkből száll ki a tavaszi szél!</a:t>
            </a:r>
          </a:p>
          <a:p>
            <a:endParaRPr lang="hu-HU"/>
          </a:p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1924 tavasza</a:t>
            </a:r>
          </a:p>
          <a:p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Beküldte: Domján Dániel 7.a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FC0B3C4F-9B73-44ED-82E5-46191C5AE76A}"/>
              </a:ext>
            </a:extLst>
          </p:cNvPr>
          <p:cNvSpPr txBox="1"/>
          <p:nvPr/>
        </p:nvSpPr>
        <p:spPr>
          <a:xfrm>
            <a:off x="529119" y="306511"/>
            <a:ext cx="5174749" cy="9490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u-HU"/>
              <a:t>A költészet napja József Attila születésnapja. A költő 1905. április 11-én született. Álljon itt végül az ő tavaszi  verse!</a:t>
            </a:r>
            <a:endParaRPr lang="hu-HU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9609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4" descr="A képen virág, növény, asztal, fehér látható&#10;&#10;A leírás teljesen megbízható">
            <a:extLst>
              <a:ext uri="{FF2B5EF4-FFF2-40B4-BE49-F238E27FC236}">
                <a16:creationId xmlns:a16="http://schemas.microsoft.com/office/drawing/2014/main" xmlns="" id="{2FC6CAB6-F406-4A71-ACC0-CA0349A599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8334" r="9091" b="1348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E862BE82-D00D-42C1-BF16-93AA37870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6D92C2D-1D3D-4974-918C-06579FB354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C854E91D-41B6-4759-9E5F-9A7F9FCDB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>
            <a:normAutofit/>
          </a:bodyPr>
          <a:lstStyle/>
          <a:p>
            <a:r>
              <a:rPr lang="hu-HU" sz="3300">
                <a:cs typeface="Calibri Light"/>
              </a:rPr>
              <a:t>A költészet napi versíró verseny eredménye:</a:t>
            </a:r>
            <a:endParaRPr lang="hu-HU" sz="330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35FF1C47-FBFF-4B58-81D2-4CE98B347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42" y="1774372"/>
            <a:ext cx="4062642" cy="27540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u-HU" sz="1800">
                <a:cs typeface="Calibri"/>
              </a:rPr>
              <a:t>I. Szabó Luca 7.a</a:t>
            </a:r>
            <a:endParaRPr lang="hu-HU" sz="1800"/>
          </a:p>
          <a:p>
            <a:pPr marL="0" indent="0">
              <a:buNone/>
            </a:pPr>
            <a:r>
              <a:rPr lang="hu-HU" sz="1800">
                <a:cs typeface="Calibri"/>
              </a:rPr>
              <a:t>II. Fekete Vivien 5.b</a:t>
            </a:r>
          </a:p>
          <a:p>
            <a:pPr marL="0" indent="0">
              <a:buNone/>
            </a:pPr>
            <a:r>
              <a:rPr lang="hu-HU" sz="1800">
                <a:cs typeface="Calibri"/>
              </a:rPr>
              <a:t>III. </a:t>
            </a:r>
            <a:r>
              <a:rPr lang="hu-HU" sz="1800" err="1">
                <a:cs typeface="Calibri"/>
              </a:rPr>
              <a:t>Kiefer-Hudy</a:t>
            </a:r>
            <a:r>
              <a:rPr lang="hu-HU" sz="1800">
                <a:cs typeface="Calibri"/>
              </a:rPr>
              <a:t> Édua 8.b</a:t>
            </a:r>
          </a:p>
          <a:p>
            <a:pPr marL="0" indent="0">
              <a:buNone/>
            </a:pPr>
            <a:r>
              <a:rPr lang="hu-HU" sz="1800">
                <a:cs typeface="Calibri"/>
              </a:rPr>
              <a:t>Mindenkinek köszönjük a szép sorokat!</a:t>
            </a:r>
          </a:p>
          <a:p>
            <a:pPr marL="0" indent="0">
              <a:buNone/>
            </a:pPr>
            <a:endParaRPr lang="hu-HU" sz="1800">
              <a:cs typeface="Calibri"/>
            </a:endParaRPr>
          </a:p>
          <a:p>
            <a:pPr marL="0" indent="0">
              <a:buNone/>
            </a:pPr>
            <a:r>
              <a:rPr lang="hu-HU" sz="1800">
                <a:cs typeface="Calibri"/>
              </a:rPr>
              <a:t>Szabó Luca nyereménye: a Szép tavasz című versét előadják tanárai.</a:t>
            </a:r>
          </a:p>
          <a:p>
            <a:pPr marL="0" indent="0">
              <a:buNone/>
            </a:pPr>
            <a:endParaRPr lang="hu-HU" sz="1800">
              <a:cs typeface="Calibri"/>
            </a:endParaRPr>
          </a:p>
          <a:p>
            <a:pPr marL="0" indent="0">
              <a:buNone/>
            </a:pPr>
            <a:endParaRPr lang="hu-HU" sz="1800">
              <a:cs typeface="Calibri"/>
            </a:endParaRPr>
          </a:p>
          <a:p>
            <a:pPr marL="0" indent="0">
              <a:buNone/>
            </a:pPr>
            <a:endParaRPr lang="hu-HU" sz="1800">
              <a:cs typeface="Calibri"/>
            </a:endParaRPr>
          </a:p>
          <a:p>
            <a:endParaRPr lang="hu-HU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7827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5178" y="185805"/>
            <a:ext cx="5890591" cy="1516367"/>
          </a:xfrm>
        </p:spPr>
        <p:txBody>
          <a:bodyPr>
            <a:normAutofit/>
          </a:bodyPr>
          <a:lstStyle/>
          <a:p>
            <a:r>
              <a:rPr lang="hu-HU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Szép tavasz</a:t>
            </a:r>
            <a:br>
              <a:rPr lang="hu-HU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hu-HU" sz="11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/>
            </a:r>
            <a:br>
              <a:rPr lang="hu-HU" sz="11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hu-HU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Szabó Luca, 7.a osztályos tanuló verse</a:t>
            </a:r>
            <a:endParaRPr lang="hu-H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515178" y="1702172"/>
            <a:ext cx="6096000" cy="488576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0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Mézes teát iszogatva</a:t>
            </a:r>
            <a:endParaRPr lang="hu-H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0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Gondolok a szép tavaszra.</a:t>
            </a:r>
            <a:endParaRPr lang="hu-H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0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Március, április, május,</a:t>
            </a:r>
            <a:endParaRPr lang="hu-H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0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Ez a három hónap fantasztikus.</a:t>
            </a:r>
            <a:endParaRPr lang="hu-H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0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Eper és málna,</a:t>
            </a:r>
            <a:endParaRPr lang="hu-H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0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Tavaszi gyümölcs mára.</a:t>
            </a:r>
            <a:endParaRPr lang="hu-H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0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Kicsi virág, ibolya,</a:t>
            </a:r>
            <a:endParaRPr lang="hu-H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0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Illatozó orgona.</a:t>
            </a:r>
            <a:endParaRPr lang="hu-H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0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Boldog nap a május 1.,</a:t>
            </a:r>
            <a:endParaRPr lang="hu-H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0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Kankalin, hóvirág egyre megy.</a:t>
            </a:r>
            <a:endParaRPr lang="hu-H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0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 nap sugaraival nyújtózik,</a:t>
            </a:r>
            <a:endParaRPr lang="hu-H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0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Felhőcskékkel mulatozik.</a:t>
            </a:r>
            <a:endParaRPr 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5250635" y="1699751"/>
            <a:ext cx="3720548" cy="3488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0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Nyuszika hozza a hímes tojást,</a:t>
            </a:r>
            <a:endParaRPr lang="hu-H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0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Húsvétkor ez a szokás.</a:t>
            </a:r>
            <a:endParaRPr lang="hu-H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0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Locsolkodni most szabad,</a:t>
            </a:r>
            <a:endParaRPr lang="hu-H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0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Vizes lesz neked is a hajad. </a:t>
            </a:r>
            <a:endParaRPr lang="hu-H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0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Zöld kabátot vesz a mező,</a:t>
            </a:r>
            <a:endParaRPr lang="hu-H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0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Virágba borul az összes erdő.</a:t>
            </a:r>
            <a:endParaRPr lang="hu-H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0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Zsong mindegyik óvodás,</a:t>
            </a:r>
            <a:endParaRPr lang="hu-H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0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Kezdődhet a virágrajzolás. </a:t>
            </a:r>
            <a:endParaRPr lang="hu-H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7534" y="4920239"/>
            <a:ext cx="2223592" cy="1667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églalap 11"/>
          <p:cNvSpPr/>
          <p:nvPr/>
        </p:nvSpPr>
        <p:spPr>
          <a:xfrm>
            <a:off x="6883194" y="5095630"/>
            <a:ext cx="3341090" cy="138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0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Tavasz, tavasz, te gyönyörű,</a:t>
            </a:r>
            <a:endParaRPr lang="hu-H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0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Mosolygós, jókedvű,</a:t>
            </a:r>
            <a:endParaRPr lang="hu-H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0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Szépséges szép évszak!</a:t>
            </a:r>
            <a:endParaRPr lang="hu-H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sz="20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- Véget ér e versszak.</a:t>
            </a:r>
            <a:endParaRPr 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494" t="49639" r="574" b="8688"/>
          <a:stretch/>
        </p:blipFill>
        <p:spPr>
          <a:xfrm>
            <a:off x="8971183" y="1063258"/>
            <a:ext cx="2782958" cy="36874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38539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1272" y="742901"/>
            <a:ext cx="10515600" cy="1325563"/>
          </a:xfrm>
        </p:spPr>
        <p:txBody>
          <a:bodyPr/>
          <a:lstStyle/>
          <a:p>
            <a:r>
              <a:rPr lang="hu-HU">
                <a:latin typeface="Segoe UI" panose="020B0502040204020203" pitchFamily="34" charset="0"/>
              </a:rPr>
              <a:t>Fekete Vivien (5.b): A tavasz</a:t>
            </a:r>
            <a:br>
              <a:rPr lang="hu-HU">
                <a:latin typeface="Segoe UI" panose="020B0502040204020203" pitchFamily="34" charset="0"/>
              </a:rPr>
            </a:b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59326" y="2299154"/>
            <a:ext cx="3774620" cy="4558846"/>
          </a:xfrm>
        </p:spPr>
        <p:txBody>
          <a:bodyPr/>
          <a:lstStyle/>
          <a:p>
            <a:pPr marL="0" indent="0">
              <a:buNone/>
            </a:pP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Ébred már a világ,</a:t>
            </a:r>
            <a:b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elindul az élet.</a:t>
            </a:r>
            <a:b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Nyílik a sok virág,</a:t>
            </a:r>
            <a:b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mezőn már a ménes.</a:t>
            </a:r>
            <a:b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Boldogan rajzanak,</a:t>
            </a:r>
            <a:b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kijönnek a méhek.</a:t>
            </a:r>
            <a:b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Medvék sem alszanak,</a:t>
            </a:r>
            <a:b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err="1">
                <a:latin typeface="Times New Roman" panose="02020603050405020304" pitchFamily="18" charset="0"/>
                <a:cs typeface="Times New Roman" panose="02020603050405020304" pitchFamily="18" charset="0"/>
              </a:rPr>
              <a:t>ehetnek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 majd mézet.</a:t>
            </a:r>
            <a:b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>
                <a:latin typeface="Segoe UI" panose="020B0502040204020203" pitchFamily="34" charset="0"/>
              </a:rPr>
              <a:t/>
            </a:r>
            <a:br>
              <a:rPr lang="hu-HU">
                <a:latin typeface="Segoe UI" panose="020B0502040204020203" pitchFamily="34" charset="0"/>
              </a:rPr>
            </a:br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3048000" y="47434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>
                <a:latin typeface="Segoe UI" panose="020B0502040204020203" pitchFamily="34" charset="0"/>
              </a:rPr>
              <a:t/>
            </a:r>
            <a:br>
              <a:rPr lang="hu-HU">
                <a:latin typeface="Segoe UI" panose="020B0502040204020203" pitchFamily="34" charset="0"/>
              </a:rPr>
            </a:br>
            <a:endParaRPr lang="hu-HU" b="0" i="0">
              <a:effectLst/>
              <a:latin typeface="Segoe UI" panose="020B0502040204020203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891116" y="3466309"/>
            <a:ext cx="42528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>
                <a:latin typeface="Times New Roman" panose="02020603050405020304" pitchFamily="18" charset="0"/>
                <a:cs typeface="Times New Roman" panose="02020603050405020304" pitchFamily="18" charset="0"/>
              </a:rPr>
              <a:t>Gyönyörű az idő,</a:t>
            </a:r>
            <a:br>
              <a:rPr lang="hu-HU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>
                <a:latin typeface="Times New Roman" panose="02020603050405020304" pitchFamily="18" charset="0"/>
                <a:cs typeface="Times New Roman" panose="02020603050405020304" pitchFamily="18" charset="0"/>
              </a:rPr>
              <a:t>az új játszótér is kész van,</a:t>
            </a:r>
            <a:br>
              <a:rPr lang="hu-HU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>
                <a:latin typeface="Times New Roman" panose="02020603050405020304" pitchFamily="18" charset="0"/>
                <a:cs typeface="Times New Roman" panose="02020603050405020304" pitchFamily="18" charset="0"/>
              </a:rPr>
              <a:t>Én meg itthon ülök,</a:t>
            </a:r>
            <a:br>
              <a:rPr lang="hu-HU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három hete karanténban.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9691" y="1690688"/>
            <a:ext cx="3613467" cy="2710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Téglalap 8"/>
          <p:cNvSpPr/>
          <p:nvPr/>
        </p:nvSpPr>
        <p:spPr>
          <a:xfrm>
            <a:off x="4827291" y="2260908"/>
            <a:ext cx="340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Kilépek az udvarra,</a:t>
            </a:r>
            <a:br>
              <a:rPr 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hangyák útra kelnek.</a:t>
            </a:r>
            <a:br>
              <a:rPr 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madarak vidámak,</a:t>
            </a:r>
            <a:br>
              <a:rPr 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>versenyt énekelnek,</a:t>
            </a:r>
            <a:endParaRPr lang="hu-HU" sz="2400"/>
          </a:p>
        </p:txBody>
      </p:sp>
    </p:spTree>
    <p:extLst>
      <p:ext uri="{BB962C8B-B14F-4D97-AF65-F5344CB8AC3E}">
        <p14:creationId xmlns:p14="http://schemas.microsoft.com/office/powerpoint/2010/main" xmlns="" val="1541318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3948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 hit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bennünk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él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Kiefer-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Hudy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Édua</a:t>
            </a:r>
            <a:r>
              <a:rPr lang="hu-HU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8.b osztályos tanuló verse</a:t>
            </a:r>
          </a:p>
        </p:txBody>
      </p:sp>
      <p:sp>
        <p:nvSpPr>
          <p:cNvPr id="5" name="Téglalap 4"/>
          <p:cNvSpPr/>
          <p:nvPr/>
        </p:nvSpPr>
        <p:spPr>
          <a:xfrm>
            <a:off x="443948" y="1871223"/>
            <a:ext cx="32534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/>
              <a:t>1 Amióta itthon vagyok,</a:t>
            </a:r>
          </a:p>
          <a:p>
            <a:r>
              <a:rPr lang="hu-HU"/>
              <a:t>egy kicsit sem unatkozok.</a:t>
            </a:r>
          </a:p>
          <a:p>
            <a:r>
              <a:rPr lang="hu-HU"/>
              <a:t>Hiányoznak a többiek,</a:t>
            </a:r>
          </a:p>
          <a:p>
            <a:r>
              <a:rPr lang="hu-HU"/>
              <a:t>de jobban, mint azt hiszitek.</a:t>
            </a:r>
          </a:p>
          <a:p>
            <a:endParaRPr lang="hu-HU"/>
          </a:p>
          <a:p>
            <a:r>
              <a:rPr lang="hu-HU"/>
              <a:t>2 Pihentünk már épp eleget,</a:t>
            </a:r>
          </a:p>
          <a:p>
            <a:r>
              <a:rPr lang="hu-HU"/>
              <a:t>vár ránk a móka, gyerekek!</a:t>
            </a:r>
          </a:p>
          <a:p>
            <a:r>
              <a:rPr lang="hu-HU"/>
              <a:t>Sok csoda van körülöttünk,</a:t>
            </a:r>
          </a:p>
          <a:p>
            <a:r>
              <a:rPr lang="hu-HU"/>
              <a:t>kalandra vágyik a szívünk!</a:t>
            </a:r>
          </a:p>
          <a:p>
            <a:endParaRPr lang="hu-HU"/>
          </a:p>
          <a:p>
            <a:r>
              <a:rPr lang="hu-HU"/>
              <a:t>3 Hódíts új birodalmakat,</a:t>
            </a:r>
          </a:p>
          <a:p>
            <a:r>
              <a:rPr lang="hu-HU"/>
              <a:t>építs új királyságokat!</a:t>
            </a:r>
          </a:p>
          <a:p>
            <a:r>
              <a:rPr lang="hu-HU"/>
              <a:t>És hagyjad, hogy minden öröm</a:t>
            </a:r>
          </a:p>
          <a:p>
            <a:r>
              <a:rPr lang="hu-HU"/>
              <a:t>most a </a:t>
            </a:r>
            <a:r>
              <a:rPr lang="hu-HU" err="1"/>
              <a:t>lelkedbe</a:t>
            </a:r>
            <a:r>
              <a:rPr lang="hu-HU"/>
              <a:t> költözzön!</a:t>
            </a:r>
          </a:p>
        </p:txBody>
      </p:sp>
      <p:sp>
        <p:nvSpPr>
          <p:cNvPr id="8" name="Téglalap 7"/>
          <p:cNvSpPr/>
          <p:nvPr/>
        </p:nvSpPr>
        <p:spPr>
          <a:xfrm>
            <a:off x="3995530" y="1690688"/>
            <a:ext cx="3183833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u-HU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Nézz ki az ablakon, hiszen</a:t>
            </a:r>
            <a:endParaRPr lang="hu-HU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u-HU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kint ébred már a természet.</a:t>
            </a:r>
            <a:endParaRPr lang="hu-HU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u-HU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zöld gyep és a virágok,</a:t>
            </a:r>
            <a:endParaRPr lang="hu-HU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u-HU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már hívogatnak kifele.</a:t>
            </a:r>
            <a:endParaRPr lang="hu-HU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u-HU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u-HU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Te is menjél a szabadba,</a:t>
            </a:r>
            <a:endParaRPr lang="hu-HU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u-HU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és adjál hálát azoknak,</a:t>
            </a:r>
            <a:endParaRPr lang="hu-HU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u-HU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akiknek az életedet</a:t>
            </a:r>
            <a:endParaRPr lang="hu-HU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u-HU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nagymértékben köszönheted!</a:t>
            </a:r>
            <a:endParaRPr lang="hu-HU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u-HU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u-HU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Tanulj, olvass, okosodjál,</a:t>
            </a:r>
            <a:endParaRPr lang="hu-HU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u-HU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és egy percre se bánkódjál.</a:t>
            </a:r>
            <a:endParaRPr lang="hu-HU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u-HU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Hisz egyszer minden véget ér,</a:t>
            </a:r>
            <a:endParaRPr lang="hu-HU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u-HU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főleg, ha a hit bennünk él.</a:t>
            </a:r>
            <a:endParaRPr lang="hu-HU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16685" y="1027906"/>
            <a:ext cx="4294192" cy="5725589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xmlns="" val="26801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42133" y="198969"/>
            <a:ext cx="10515600" cy="1325563"/>
          </a:xfrm>
        </p:spPr>
        <p:txBody>
          <a:bodyPr/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Tavasz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4774" y="279860"/>
            <a:ext cx="4807226" cy="6409636"/>
          </a:xfrm>
          <a:effectLst>
            <a:softEdge rad="889000"/>
          </a:effectLst>
        </p:spPr>
      </p:pic>
      <p:sp>
        <p:nvSpPr>
          <p:cNvPr id="7" name="Téglalap 6"/>
          <p:cNvSpPr/>
          <p:nvPr/>
        </p:nvSpPr>
        <p:spPr>
          <a:xfrm>
            <a:off x="377811" y="1524532"/>
            <a:ext cx="273160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0" i="0">
                <a:effectLst/>
                <a:latin typeface="Segoe UI" panose="020B0502040204020203" pitchFamily="34" charset="0"/>
              </a:rPr>
              <a:t/>
            </a:r>
            <a:br>
              <a:rPr lang="hu-HU" b="0" i="0">
                <a:effectLst/>
                <a:latin typeface="Segoe UI" panose="020B0502040204020203" pitchFamily="34" charset="0"/>
              </a:rPr>
            </a:br>
            <a:r>
              <a:rPr lang="hu-HU" b="0" i="0">
                <a:effectLst/>
                <a:latin typeface="Segoe UI" panose="020B0502040204020203" pitchFamily="34" charset="0"/>
              </a:rPr>
              <a:t/>
            </a:r>
            <a:br>
              <a:rPr lang="hu-HU" b="0" i="0">
                <a:effectLst/>
                <a:latin typeface="Segoe UI" panose="020B0502040204020203" pitchFamily="34" charset="0"/>
              </a:rPr>
            </a:br>
            <a: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Tavaszodik, fiúk – lányok! </a:t>
            </a:r>
            <a:b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Búcsút intett a tél.</a:t>
            </a:r>
            <a:b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Maci Laci, gyere elő,</a:t>
            </a:r>
            <a:b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Itt a tavasz, nézd!</a:t>
            </a:r>
            <a:b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Rügyezik a sok fa,</a:t>
            </a:r>
            <a:b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Virágba borult a rét,</a:t>
            </a:r>
            <a:b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Szállnak már a pillangók,</a:t>
            </a:r>
            <a:b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Itt a tavasz, nézd!</a:t>
            </a:r>
            <a:b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Bodri kutya vígan ugat,</a:t>
            </a:r>
            <a:b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Terelgeti a nyájat,  ő a</a:t>
            </a:r>
            <a:b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Legjobb, nincsen párja</a:t>
            </a:r>
            <a:b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Hetedhét országban.</a:t>
            </a:r>
            <a:b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b="0" i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973997" y="2439318"/>
            <a:ext cx="380006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Szalad a kis csikó</a:t>
            </a:r>
            <a:b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Át a réten,   repül,</a:t>
            </a:r>
            <a:b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Szinte úgy szalad,</a:t>
            </a:r>
            <a:b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Édesanyja figyeli a nagy diófa alatt.</a:t>
            </a:r>
            <a:b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Nekiindul a bogársereg,</a:t>
            </a:r>
            <a:b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Méhecske száll a virágra,</a:t>
            </a:r>
            <a:b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Játszik már a sok kisgyerek</a:t>
            </a:r>
            <a:b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Bújócskát kint s bent a házban.</a:t>
            </a:r>
            <a:b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Itt a tavasz, süt a nap,</a:t>
            </a:r>
            <a:b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Előkerül a furulya,</a:t>
            </a:r>
            <a:b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Feléled a természet a</a:t>
            </a:r>
            <a:b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Víg dalodat hallva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b="0" i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342133" y="1262922"/>
            <a:ext cx="65880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>
                <a:latin typeface="Times New Roman" panose="02020603050405020304" pitchFamily="18" charset="0"/>
                <a:cs typeface="Times New Roman" panose="02020603050405020304" pitchFamily="18" charset="0"/>
              </a:rPr>
              <a:t>Szalay Alexandra, 8.b osztályos tanuló verse</a:t>
            </a:r>
          </a:p>
        </p:txBody>
      </p:sp>
    </p:spTree>
    <p:extLst>
      <p:ext uri="{BB962C8B-B14F-4D97-AF65-F5344CB8AC3E}">
        <p14:creationId xmlns:p14="http://schemas.microsoft.com/office/powerpoint/2010/main" xmlns="" val="411085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9278" y="1041164"/>
            <a:ext cx="4678017" cy="35085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61057" y="197271"/>
            <a:ext cx="4047332" cy="2017318"/>
          </a:xfrm>
        </p:spPr>
        <p:txBody>
          <a:bodyPr>
            <a:normAutofit/>
          </a:bodyPr>
          <a:lstStyle/>
          <a:p>
            <a:r>
              <a:rPr lang="hu-HU" sz="5400">
                <a:latin typeface="Times New Roman" panose="02020603050405020304" pitchFamily="18" charset="0"/>
                <a:cs typeface="Times New Roman" panose="02020603050405020304" pitchFamily="18" charset="0"/>
              </a:rPr>
              <a:t>Tavasz</a:t>
            </a:r>
            <a:r>
              <a:rPr lang="hu-HU"/>
              <a:t/>
            </a:r>
            <a:br>
              <a:rPr lang="hu-HU"/>
            </a:br>
            <a:r>
              <a:rPr lang="hu-HU"/>
              <a:t> </a:t>
            </a:r>
            <a:r>
              <a:rPr lang="hu-HU" sz="2800">
                <a:latin typeface="Times New Roman" panose="02020603050405020304" pitchFamily="18" charset="0"/>
                <a:cs typeface="Times New Roman" panose="02020603050405020304" pitchFamily="18" charset="0"/>
              </a:rPr>
              <a:t>Nagy Nikolett, </a:t>
            </a:r>
            <a:br>
              <a:rPr lang="hu-HU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>
                <a:latin typeface="Times New Roman" panose="02020603050405020304" pitchFamily="18" charset="0"/>
                <a:cs typeface="Times New Roman" panose="02020603050405020304" pitchFamily="18" charset="0"/>
              </a:rPr>
              <a:t> 8.b osztályos tanuló verse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305676" y="2426383"/>
            <a:ext cx="3400286" cy="4699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/>
              <a:t>Itt a tavasz újból,</a:t>
            </a:r>
          </a:p>
          <a:p>
            <a:r>
              <a:rPr lang="hu-HU"/>
              <a:t>Zöldül a rét, az erdő,</a:t>
            </a:r>
          </a:p>
          <a:p>
            <a:r>
              <a:rPr lang="hu-HU"/>
              <a:t>Füttyszó száll a széllel,</a:t>
            </a:r>
          </a:p>
          <a:p>
            <a:r>
              <a:rPr lang="hu-HU"/>
              <a:t>Át az erdőn, a mezőn.</a:t>
            </a:r>
          </a:p>
          <a:p>
            <a:endParaRPr lang="hu-HU"/>
          </a:p>
          <a:p>
            <a:r>
              <a:rPr lang="hu-HU"/>
              <a:t>De </a:t>
            </a:r>
            <a:r>
              <a:rPr lang="hu-HU" err="1"/>
              <a:t>eljő</a:t>
            </a:r>
            <a:r>
              <a:rPr lang="hu-HU"/>
              <a:t> még a fekete tavasz,</a:t>
            </a:r>
          </a:p>
          <a:p>
            <a:r>
              <a:rPr lang="hu-HU"/>
              <a:t>A széllel hozza a gyászos panaszt,</a:t>
            </a:r>
          </a:p>
          <a:p>
            <a:r>
              <a:rPr lang="hu-HU"/>
              <a:t>Nem hív vissza szó,</a:t>
            </a:r>
          </a:p>
          <a:p>
            <a:r>
              <a:rPr lang="hu-HU"/>
              <a:t>Pedig hiányzik a perc, a múlt.</a:t>
            </a:r>
          </a:p>
          <a:p>
            <a:endParaRPr lang="hu-HU"/>
          </a:p>
          <a:p>
            <a:r>
              <a:rPr lang="hu-HU"/>
              <a:t>Megkeres a kegyetlen tél,</a:t>
            </a:r>
          </a:p>
          <a:p>
            <a:r>
              <a:rPr lang="hu-HU"/>
              <a:t>Suttog valamit és elszáll,</a:t>
            </a:r>
          </a:p>
          <a:p>
            <a:r>
              <a:rPr lang="hu-HU"/>
              <a:t>Itt hagy a földi életben,</a:t>
            </a:r>
          </a:p>
          <a:p>
            <a:r>
              <a:rPr lang="hu-HU"/>
              <a:t>Keserves emberi létben.</a:t>
            </a:r>
          </a:p>
          <a:p>
            <a:endParaRPr lang="hu-HU"/>
          </a:p>
          <a:p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5090896" y="510367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/>
              <a:t>Hol a régi nyár?</a:t>
            </a:r>
          </a:p>
          <a:p>
            <a:r>
              <a:rPr lang="hu-HU"/>
              <a:t>Hol a boldogság?</a:t>
            </a:r>
          </a:p>
          <a:p>
            <a:r>
              <a:rPr lang="hu-HU"/>
              <a:t>Elbújt talán egy kő alá…</a:t>
            </a:r>
          </a:p>
          <a:p>
            <a:r>
              <a:rPr lang="hu-HU"/>
              <a:t>Visszahívlak: Gyere már!</a:t>
            </a:r>
          </a:p>
          <a:p>
            <a:endParaRPr lang="hu-HU"/>
          </a:p>
          <a:p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7957969" y="5103674"/>
            <a:ext cx="33753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/>
              <a:t>A múltam üldöz, nem hagy el,</a:t>
            </a:r>
          </a:p>
          <a:p>
            <a:r>
              <a:rPr lang="hu-HU"/>
              <a:t>S jő a tavasz színes illattal,</a:t>
            </a:r>
          </a:p>
          <a:p>
            <a:r>
              <a:rPr lang="hu-HU"/>
              <a:t>Előbújik a madár, látom már…</a:t>
            </a:r>
          </a:p>
          <a:p>
            <a:r>
              <a:rPr lang="hu-HU"/>
              <a:t>Gyere hozzám, boldogság!</a:t>
            </a:r>
          </a:p>
        </p:txBody>
      </p:sp>
    </p:spTree>
    <p:extLst>
      <p:ext uri="{BB962C8B-B14F-4D97-AF65-F5344CB8AC3E}">
        <p14:creationId xmlns:p14="http://schemas.microsoft.com/office/powerpoint/2010/main" xmlns="" val="2355472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Papp Míra (5.b): A boldog méhecske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541600"/>
            <a:ext cx="5538699" cy="49983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/>
              <a:t/>
            </a:r>
            <a:br>
              <a:rPr lang="hu-HU"/>
            </a:br>
            <a:r>
              <a:rPr lang="hu-HU" sz="3000">
                <a:latin typeface="Times New Roman" panose="02020603050405020304" pitchFamily="18" charset="0"/>
                <a:cs typeface="Times New Roman" panose="02020603050405020304" pitchFamily="18" charset="0"/>
              </a:rPr>
              <a:t>Ablakában ül egy méh</a:t>
            </a:r>
            <a:br>
              <a:rPr lang="hu-HU" sz="3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000">
                <a:latin typeface="Times New Roman" panose="02020603050405020304" pitchFamily="18" charset="0"/>
                <a:cs typeface="Times New Roman" panose="02020603050405020304" pitchFamily="18" charset="0"/>
              </a:rPr>
              <a:t>és kifelé nézelődik.</a:t>
            </a:r>
            <a:br>
              <a:rPr lang="hu-HU" sz="3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000">
                <a:latin typeface="Times New Roman" panose="02020603050405020304" pitchFamily="18" charset="0"/>
                <a:cs typeface="Times New Roman" panose="02020603050405020304" pitchFamily="18" charset="0"/>
              </a:rPr>
              <a:t>Boldogság tölti be szívét,</a:t>
            </a:r>
            <a:br>
              <a:rPr lang="hu-HU" sz="3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000">
                <a:latin typeface="Times New Roman" panose="02020603050405020304" pitchFamily="18" charset="0"/>
                <a:cs typeface="Times New Roman" panose="02020603050405020304" pitchFamily="18" charset="0"/>
              </a:rPr>
              <a:t>mert a tavasz készülődik.</a:t>
            </a:r>
            <a:br>
              <a:rPr lang="hu-HU" sz="3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0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3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000">
                <a:latin typeface="Times New Roman" panose="02020603050405020304" pitchFamily="18" charset="0"/>
                <a:cs typeface="Times New Roman" panose="02020603050405020304" pitchFamily="18" charset="0"/>
              </a:rPr>
              <a:t>Reménykedik abban,</a:t>
            </a:r>
            <a:br>
              <a:rPr lang="hu-HU" sz="3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000">
                <a:latin typeface="Times New Roman" panose="02020603050405020304" pitchFamily="18" charset="0"/>
                <a:cs typeface="Times New Roman" panose="02020603050405020304" pitchFamily="18" charset="0"/>
              </a:rPr>
              <a:t>hogy a nap majd sokat süt,</a:t>
            </a:r>
            <a:br>
              <a:rPr lang="hu-HU" sz="3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000">
                <a:latin typeface="Times New Roman" panose="02020603050405020304" pitchFamily="18" charset="0"/>
                <a:cs typeface="Times New Roman" panose="02020603050405020304" pitchFamily="18" charset="0"/>
              </a:rPr>
              <a:t>és kint játszhat a kertben</a:t>
            </a:r>
            <a:br>
              <a:rPr lang="hu-HU" sz="3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000">
                <a:latin typeface="Times New Roman" panose="02020603050405020304" pitchFamily="18" charset="0"/>
                <a:cs typeface="Times New Roman" panose="02020603050405020304" pitchFamily="18" charset="0"/>
              </a:rPr>
              <a:t>barátaival együtt.</a:t>
            </a:r>
            <a:br>
              <a:rPr lang="hu-HU" sz="3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0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3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000">
                <a:latin typeface="Times New Roman" panose="02020603050405020304" pitchFamily="18" charset="0"/>
                <a:cs typeface="Times New Roman" panose="02020603050405020304" pitchFamily="18" charset="0"/>
              </a:rPr>
              <a:t>Tudja, hogy a barátok is</a:t>
            </a:r>
            <a:br>
              <a:rPr lang="hu-HU" sz="3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000">
                <a:latin typeface="Times New Roman" panose="02020603050405020304" pitchFamily="18" charset="0"/>
                <a:cs typeface="Times New Roman" panose="02020603050405020304" pitchFamily="18" charset="0"/>
              </a:rPr>
              <a:t>nagyon örülnek ennek,</a:t>
            </a:r>
            <a:br>
              <a:rPr lang="hu-HU" sz="3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000">
                <a:latin typeface="Times New Roman" panose="02020603050405020304" pitchFamily="18" charset="0"/>
                <a:cs typeface="Times New Roman" panose="02020603050405020304" pitchFamily="18" charset="0"/>
              </a:rPr>
              <a:t>mert hiszi, hogy</a:t>
            </a:r>
            <a:br>
              <a:rPr lang="hu-HU" sz="3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000">
                <a:latin typeface="Times New Roman" panose="02020603050405020304" pitchFamily="18" charset="0"/>
                <a:cs typeface="Times New Roman" panose="02020603050405020304" pitchFamily="18" charset="0"/>
              </a:rPr>
              <a:t>a tavasz maga az élet!</a:t>
            </a:r>
          </a:p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1974688"/>
            <a:ext cx="4894316" cy="367073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10812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err="1"/>
              <a:t>Silye</a:t>
            </a:r>
            <a:r>
              <a:rPr lang="hu-HU"/>
              <a:t> Diána (5.b): Tavasz</a:t>
            </a:r>
            <a:br>
              <a:rPr lang="hu-HU"/>
            </a:b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9052" y="1408182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u-HU"/>
              <a:t/>
            </a:r>
            <a:br>
              <a:rPr lang="hu-HU"/>
            </a:br>
            <a:r>
              <a:rPr lang="hu-HU"/>
              <a:t>Elűztük farsangon a telet, </a:t>
            </a:r>
            <a:br>
              <a:rPr lang="hu-HU"/>
            </a:br>
            <a:r>
              <a:rPr lang="hu-HU"/>
              <a:t>a hó már sehol sincs,</a:t>
            </a:r>
            <a:br>
              <a:rPr lang="hu-HU"/>
            </a:br>
            <a:r>
              <a:rPr lang="hu-HU"/>
              <a:t>vidámak vagyunk mind!</a:t>
            </a:r>
            <a:br>
              <a:rPr lang="hu-HU"/>
            </a:br>
            <a:r>
              <a:rPr lang="hu-HU"/>
              <a:t/>
            </a:r>
            <a:br>
              <a:rPr lang="hu-HU"/>
            </a:br>
            <a:r>
              <a:rPr lang="hu-HU"/>
              <a:t>A madarak csicseregnek,</a:t>
            </a:r>
            <a:br>
              <a:rPr lang="hu-HU"/>
            </a:br>
            <a:r>
              <a:rPr lang="hu-HU"/>
              <a:t>a macska nyávog,</a:t>
            </a:r>
            <a:br>
              <a:rPr lang="hu-HU"/>
            </a:br>
            <a:r>
              <a:rPr lang="hu-HU"/>
              <a:t>bent lenni kár most!</a:t>
            </a:r>
            <a:br>
              <a:rPr lang="hu-HU"/>
            </a:br>
            <a:r>
              <a:rPr lang="hu-HU"/>
              <a:t/>
            </a:r>
            <a:br>
              <a:rPr lang="hu-HU"/>
            </a:br>
            <a:r>
              <a:rPr lang="hu-HU"/>
              <a:t>Délutánra jár az idő, </a:t>
            </a:r>
            <a:br>
              <a:rPr lang="hu-HU"/>
            </a:br>
            <a:r>
              <a:rPr lang="hu-HU"/>
              <a:t>az erdőben egy fa kidől.</a:t>
            </a:r>
            <a:br>
              <a:rPr lang="hu-HU"/>
            </a:br>
            <a:r>
              <a:rPr lang="hu-HU"/>
              <a:t>rászólok a favágókra:</a:t>
            </a:r>
            <a:br>
              <a:rPr lang="hu-HU"/>
            </a:br>
            <a:r>
              <a:rPr lang="hu-HU"/>
              <a:t/>
            </a:r>
            <a:br>
              <a:rPr lang="hu-HU"/>
            </a:br>
            <a:r>
              <a:rPr lang="hu-HU"/>
              <a:t>Most már hagyjátok abba!</a:t>
            </a:r>
            <a:br>
              <a:rPr lang="hu-HU"/>
            </a:br>
            <a:r>
              <a:rPr lang="hu-HU"/>
              <a:t>Védjétek a természetet, </a:t>
            </a:r>
            <a:br>
              <a:rPr lang="hu-HU"/>
            </a:br>
            <a:r>
              <a:rPr lang="hu-HU"/>
              <a:t>csak így lehet jobb életed!</a:t>
            </a:r>
          </a:p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7861" y="1487558"/>
            <a:ext cx="5966791" cy="44750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183685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472" r="39072" b="77920"/>
          <a:stretch/>
        </p:blipFill>
        <p:spPr>
          <a:xfrm>
            <a:off x="10474191" y="4262890"/>
            <a:ext cx="1472646" cy="12534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69843" y="500062"/>
            <a:ext cx="10515600" cy="1325563"/>
          </a:xfrm>
        </p:spPr>
        <p:txBody>
          <a:bodyPr/>
          <a:lstStyle/>
          <a:p>
            <a:r>
              <a:rPr lang="hu-HU" err="1">
                <a:latin typeface="Times New Roman" panose="02020603050405020304" pitchFamily="18" charset="0"/>
                <a:cs typeface="Times New Roman" panose="02020603050405020304" pitchFamily="18" charset="0"/>
              </a:rPr>
              <a:t>Moskola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 Bálint (5.a): Húsvét felé közeledve</a:t>
            </a:r>
            <a:b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69843" y="1199086"/>
            <a:ext cx="6576393" cy="37115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u-HU"/>
              <a:t/>
            </a:r>
            <a:br>
              <a:rPr lang="hu-HU"/>
            </a:br>
            <a:r>
              <a:rPr lang="hu-HU" sz="29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29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900">
                <a:latin typeface="Times New Roman" panose="02020603050405020304" pitchFamily="18" charset="0"/>
                <a:cs typeface="Times New Roman" panose="02020603050405020304" pitchFamily="18" charset="0"/>
              </a:rPr>
              <a:t>Itt a tavasz második hónapja,</a:t>
            </a:r>
            <a:br>
              <a:rPr lang="hu-HU" sz="29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900">
                <a:latin typeface="Times New Roman" panose="02020603050405020304" pitchFamily="18" charset="0"/>
                <a:cs typeface="Times New Roman" panose="02020603050405020304" pitchFamily="18" charset="0"/>
              </a:rPr>
              <a:t>A legelső nap pedig, a bolondok napja.</a:t>
            </a:r>
            <a:br>
              <a:rPr lang="hu-HU" sz="29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900">
                <a:latin typeface="Times New Roman" panose="02020603050405020304" pitchFamily="18" charset="0"/>
                <a:cs typeface="Times New Roman" panose="02020603050405020304" pitchFamily="18" charset="0"/>
              </a:rPr>
              <a:t>Nekem harmadikán van a szülinapom,</a:t>
            </a:r>
            <a:br>
              <a:rPr lang="hu-HU" sz="29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900">
                <a:latin typeface="Times New Roman" panose="02020603050405020304" pitchFamily="18" charset="0"/>
                <a:cs typeface="Times New Roman" panose="02020603050405020304" pitchFamily="18" charset="0"/>
              </a:rPr>
              <a:t>És aznap sok sütemény volt nagyon.</a:t>
            </a:r>
            <a:br>
              <a:rPr lang="hu-HU" sz="29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9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29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900">
                <a:latin typeface="Times New Roman" panose="02020603050405020304" pitchFamily="18" charset="0"/>
                <a:cs typeface="Times New Roman" panose="02020603050405020304" pitchFamily="18" charset="0"/>
              </a:rPr>
              <a:t>Mindjárt itt van a Húsvét,</a:t>
            </a:r>
            <a:br>
              <a:rPr lang="hu-HU" sz="29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900">
                <a:latin typeface="Times New Roman" panose="02020603050405020304" pitchFamily="18" charset="0"/>
                <a:cs typeface="Times New Roman" panose="02020603050405020304" pitchFamily="18" charset="0"/>
              </a:rPr>
              <a:t>Ez az ünnep nagyon fontos és szép. </a:t>
            </a:r>
            <a:br>
              <a:rPr lang="hu-HU" sz="29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900">
                <a:latin typeface="Times New Roman" panose="02020603050405020304" pitchFamily="18" charset="0"/>
                <a:cs typeface="Times New Roman" panose="02020603050405020304" pitchFamily="18" charset="0"/>
              </a:rPr>
              <a:t>Ilyenkor Jézus kereszthalálára emlékezünk vissza, </a:t>
            </a:r>
            <a:br>
              <a:rPr lang="hu-HU" sz="29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900">
                <a:latin typeface="Times New Roman" panose="02020603050405020304" pitchFamily="18" charset="0"/>
                <a:cs typeface="Times New Roman" panose="02020603050405020304" pitchFamily="18" charset="0"/>
              </a:rPr>
              <a:t>És ilyenkor a húsevés is meg van tiltva.</a:t>
            </a:r>
            <a:br>
              <a:rPr lang="hu-HU" sz="29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9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hu-HU" sz="36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36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8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3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3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6018144" y="1382947"/>
            <a:ext cx="5943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Van aki most fejezi be a Böjtöt,</a:t>
            </a:r>
            <a:b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Ami azt jelképezi, hogy Jézus 40 napot a pusztán töltött.</a:t>
            </a:r>
            <a:b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Ez alatt nem evett semmit,</a:t>
            </a:r>
            <a:b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És sokan ugyanezt akarják tenni,</a:t>
            </a:r>
          </a:p>
          <a:p>
            <a:endParaRPr lang="hu-H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Hogy ők is átéljék ugyanezt,</a:t>
            </a:r>
            <a:b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Ahogyan Jézus a pusztában szenvedett.</a:t>
            </a:r>
            <a:b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Húsvét napján van még a tojásfestés,</a:t>
            </a:r>
            <a:b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És az asztalon sorakozik sok-sok festék.</a:t>
            </a:r>
          </a:p>
          <a:p>
            <a:r>
              <a:rPr 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409660" y="4544856"/>
            <a:ext cx="70004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A barkát régen a rontás és betegség elűzésére használták,</a:t>
            </a:r>
            <a:b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Ma meg már erre teszik a kifestett tojáskát.</a:t>
            </a:r>
            <a:b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A Húsvét a keresztények legnagyobb ünnepe,</a:t>
            </a:r>
            <a:b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Mert ekkor támadt fel Jézus, és 50 napra rá ment fel a Mennyekbe.</a:t>
            </a:r>
            <a:endParaRPr lang="hu-HU" sz="200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696" y="4499001"/>
            <a:ext cx="2670051" cy="2026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96222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0B817DDCE4344990758B066C04488D" ma:contentTypeVersion="2" ma:contentTypeDescription="Create a new document." ma:contentTypeScope="" ma:versionID="e1333396217ad61683fdbff13bd36e43">
  <xsd:schema xmlns:xsd="http://www.w3.org/2001/XMLSchema" xmlns:xs="http://www.w3.org/2001/XMLSchema" xmlns:p="http://schemas.microsoft.com/office/2006/metadata/properties" xmlns:ns2="4f84ad89-ce0c-4932-aa7e-d5faed92c208" targetNamespace="http://schemas.microsoft.com/office/2006/metadata/properties" ma:root="true" ma:fieldsID="7619aff64a454767022ac07a9a4773aa" ns2:_="">
    <xsd:import namespace="4f84ad89-ce0c-4932-aa7e-d5faed92c2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84ad89-ce0c-4932-aa7e-d5faed92c2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0D9D1F3-6682-4DDC-99A8-41B171AA09B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3EE94D9-3FD6-43FC-9C3A-EBC289880B84}">
  <ds:schemaRefs>
    <ds:schemaRef ds:uri="4f84ad89-ce0c-4932-aa7e-d5faed92c20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CB09E6C-F8AE-4116-8022-CD27DF2F3A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523</Words>
  <Application>Microsoft Office PowerPoint</Application>
  <PresentationFormat>Egyéni</PresentationFormat>
  <Paragraphs>137</Paragraphs>
  <Slides>11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2" baseType="lpstr">
      <vt:lpstr>Office-téma</vt:lpstr>
      <vt:lpstr>Versek a költészet napjára</vt:lpstr>
      <vt:lpstr>Szép tavasz  Szabó Luca, 7.a osztályos tanuló verse</vt:lpstr>
      <vt:lpstr>Fekete Vivien (5.b): A tavasz </vt:lpstr>
      <vt:lpstr>A hit bennünk él Kiefer-Hudy Édua, 8.b osztályos tanuló verse</vt:lpstr>
      <vt:lpstr>Tavasz</vt:lpstr>
      <vt:lpstr>Tavasz  Nagy Nikolett,   8.b osztályos tanuló verse</vt:lpstr>
      <vt:lpstr>Papp Míra (5.b): A boldog méhecske</vt:lpstr>
      <vt:lpstr>Silye Diána (5.b): Tavasz </vt:lpstr>
      <vt:lpstr>Moskola Bálint (5.a): Húsvét felé közeledve </vt:lpstr>
      <vt:lpstr>József Attila:  TAVASZ VAN! GYÖNYÖRŰ! </vt:lpstr>
      <vt:lpstr>A költészet napi versíró verseny eredménye: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Költészet napja</dc:title>
  <dc:creator>Istvánné Juhász</dc:creator>
  <cp:lastModifiedBy>Szarvasi145</cp:lastModifiedBy>
  <cp:revision>1</cp:revision>
  <dcterms:created xsi:type="dcterms:W3CDTF">2020-04-07T13:24:01Z</dcterms:created>
  <dcterms:modified xsi:type="dcterms:W3CDTF">2020-04-12T09:42:45Z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0x010100FF0B817DDCE4344990758B066C04488D</vt:lpwstr>
  </property>
</Properties>
</file>