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3" r:id="rId7"/>
    <p:sldId id="264" r:id="rId8"/>
    <p:sldId id="261" r:id="rId9"/>
    <p:sldId id="262" r:id="rId1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CF6504-DB5B-4E93-A200-0E97B1CA7F87}" v="13" dt="2020-06-03T15:09:02.288"/>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án Soproniné" userId="S::soproninei@arany21.onmicrosoft.com::c9aaf1af-f007-4c9b-abab-9b583b780f32" providerId="AD" clId="Web-{49CF6504-DB5B-4E93-A200-0E97B1CA7F87}"/>
    <pc:docChg chg="modSld">
      <pc:chgData name="Iván Soproniné" userId="S::soproninei@arany21.onmicrosoft.com::c9aaf1af-f007-4c9b-abab-9b583b780f32" providerId="AD" clId="Web-{49CF6504-DB5B-4E93-A200-0E97B1CA7F87}" dt="2020-06-03T15:09:02.288" v="12" actId="20577"/>
      <pc:docMkLst>
        <pc:docMk/>
      </pc:docMkLst>
      <pc:sldChg chg="modSp">
        <pc:chgData name="Iván Soproniné" userId="S::soproninei@arany21.onmicrosoft.com::c9aaf1af-f007-4c9b-abab-9b583b780f32" providerId="AD" clId="Web-{49CF6504-DB5B-4E93-A200-0E97B1CA7F87}" dt="2020-06-03T15:09:02.288" v="11" actId="20577"/>
        <pc:sldMkLst>
          <pc:docMk/>
          <pc:sldMk cId="2810295563" sldId="261"/>
        </pc:sldMkLst>
        <pc:spChg chg="mod">
          <ac:chgData name="Iván Soproniné" userId="S::soproninei@arany21.onmicrosoft.com::c9aaf1af-f007-4c9b-abab-9b583b780f32" providerId="AD" clId="Web-{49CF6504-DB5B-4E93-A200-0E97B1CA7F87}" dt="2020-06-03T15:09:02.288" v="11" actId="20577"/>
          <ac:spMkLst>
            <pc:docMk/>
            <pc:sldMk cId="2810295563" sldId="261"/>
            <ac:spMk id="4" creationId="{019F5C5B-9572-474D-B017-AFBF11760F8F}"/>
          </ac:spMkLst>
        </pc:spChg>
      </pc:sldChg>
      <pc:sldChg chg="modSp">
        <pc:chgData name="Iván Soproniné" userId="S::soproninei@arany21.onmicrosoft.com::c9aaf1af-f007-4c9b-abab-9b583b780f32" providerId="AD" clId="Web-{49CF6504-DB5B-4E93-A200-0E97B1CA7F87}" dt="2020-06-03T15:07:21.860" v="8" actId="20577"/>
        <pc:sldMkLst>
          <pc:docMk/>
          <pc:sldMk cId="57632476" sldId="263"/>
        </pc:sldMkLst>
        <pc:spChg chg="mod">
          <ac:chgData name="Iván Soproniné" userId="S::soproninei@arany21.onmicrosoft.com::c9aaf1af-f007-4c9b-abab-9b583b780f32" providerId="AD" clId="Web-{49CF6504-DB5B-4E93-A200-0E97B1CA7F87}" dt="2020-06-03T15:07:21.860" v="8" actId="20577"/>
          <ac:spMkLst>
            <pc:docMk/>
            <pc:sldMk cId="57632476" sldId="263"/>
            <ac:spMk id="3" creationId="{EDFBEEF8-EC64-0C41-9302-D10AD2C42342}"/>
          </ac:spMkLst>
        </pc:spChg>
      </pc:sldChg>
    </pc:docChg>
  </pc:docChgLst>
  <pc:docChgLst>
    <pc:chgData name="Magdolna Soproniné Iván" userId="117d6aec00fe7af1" providerId="LiveId" clId="{97FDB656-D284-45E1-AC37-67136F6EBD70}"/>
    <pc:docChg chg="custSel modSld">
      <pc:chgData name="Magdolna Soproniné Iván" userId="117d6aec00fe7af1" providerId="LiveId" clId="{97FDB656-D284-45E1-AC37-67136F6EBD70}" dt="2020-06-03T15:22:17.088" v="63" actId="21"/>
      <pc:docMkLst>
        <pc:docMk/>
      </pc:docMkLst>
      <pc:sldChg chg="modSp mod">
        <pc:chgData name="Magdolna Soproniné Iván" userId="117d6aec00fe7af1" providerId="LiveId" clId="{97FDB656-D284-45E1-AC37-67136F6EBD70}" dt="2020-06-03T15:20:05.677" v="53" actId="14100"/>
        <pc:sldMkLst>
          <pc:docMk/>
          <pc:sldMk cId="9132814" sldId="256"/>
        </pc:sldMkLst>
        <pc:spChg chg="mod">
          <ac:chgData name="Magdolna Soproniné Iván" userId="117d6aec00fe7af1" providerId="LiveId" clId="{97FDB656-D284-45E1-AC37-67136F6EBD70}" dt="2020-06-03T15:19:31.229" v="4" actId="20577"/>
          <ac:spMkLst>
            <pc:docMk/>
            <pc:sldMk cId="9132814" sldId="256"/>
            <ac:spMk id="2" creationId="{1D10D9BB-6928-F748-BBB4-8FDD605F96E8}"/>
          </ac:spMkLst>
        </pc:spChg>
        <pc:spChg chg="mod">
          <ac:chgData name="Magdolna Soproniné Iván" userId="117d6aec00fe7af1" providerId="LiveId" clId="{97FDB656-D284-45E1-AC37-67136F6EBD70}" dt="2020-06-03T15:20:05.677" v="53" actId="14100"/>
          <ac:spMkLst>
            <pc:docMk/>
            <pc:sldMk cId="9132814" sldId="256"/>
            <ac:spMk id="3" creationId="{D6400038-11E2-B14F-90A6-1DCF164ABCD1}"/>
          </ac:spMkLst>
        </pc:spChg>
      </pc:sldChg>
      <pc:sldChg chg="delSp modSp mod">
        <pc:chgData name="Magdolna Soproniné Iván" userId="117d6aec00fe7af1" providerId="LiveId" clId="{97FDB656-D284-45E1-AC37-67136F6EBD70}" dt="2020-06-03T15:22:17.088" v="63" actId="21"/>
        <pc:sldMkLst>
          <pc:docMk/>
          <pc:sldMk cId="1183103825" sldId="262"/>
        </pc:sldMkLst>
        <pc:spChg chg="del mod">
          <ac:chgData name="Magdolna Soproniné Iván" userId="117d6aec00fe7af1" providerId="LiveId" clId="{97FDB656-D284-45E1-AC37-67136F6EBD70}" dt="2020-06-03T15:22:17.088" v="63" actId="21"/>
          <ac:spMkLst>
            <pc:docMk/>
            <pc:sldMk cId="1183103825" sldId="262"/>
            <ac:spMk id="4" creationId="{4566B39A-75BC-EB45-BB69-0AB3935AFA74}"/>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hu-HU"/>
              <a:t>Mintacím szerkesztése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6/3/2020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7490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9016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ím és képaláírá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hu-HU"/>
              <a:t>Mintacím szerkesztése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6/3/2020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4316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dézet képaláírással">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hu-HU"/>
              <a:t>Mintacím szerkesztése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6/3/2020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81038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évkártya">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hu-HU"/>
              <a:t>Mintacím szerkesztése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6/3/2020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2903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hu-HU"/>
              <a:t>Mintacím szerkesztése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0373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hu-HU"/>
              <a:t>Mintacím szerkesztése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3885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95449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hu-HU"/>
              <a:t>Mintacím szerkesztése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6/3/2020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8134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9566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hu-HU"/>
              <a:t>Mintacím szerkesztése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6/3/2020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6605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042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hu-HU"/>
              <a:t>Mintacím szerkesztése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85800" y="3132666"/>
            <a:ext cx="5311775" cy="308601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3132666"/>
            <a:ext cx="5334000" cy="308601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7634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50839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9727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hu-HU"/>
              <a:t>Mintacím szerkesztése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2305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7317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6/3/2020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54250622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D10D9BB-6928-F748-BBB4-8FDD605F96E8}"/>
              </a:ext>
            </a:extLst>
          </p:cNvPr>
          <p:cNvSpPr>
            <a:spLocks noGrp="1"/>
          </p:cNvSpPr>
          <p:nvPr>
            <p:ph type="ctrTitle"/>
          </p:nvPr>
        </p:nvSpPr>
        <p:spPr/>
        <p:txBody>
          <a:bodyPr/>
          <a:lstStyle/>
          <a:p>
            <a:r>
              <a:rPr lang="hu-HU" dirty="0"/>
              <a:t>Trianon 100</a:t>
            </a:r>
          </a:p>
        </p:txBody>
      </p:sp>
      <p:sp>
        <p:nvSpPr>
          <p:cNvPr id="3" name="Alcím 2">
            <a:extLst>
              <a:ext uri="{FF2B5EF4-FFF2-40B4-BE49-F238E27FC236}">
                <a16:creationId xmlns:a16="http://schemas.microsoft.com/office/drawing/2014/main" id="{D6400038-11E2-B14F-90A6-1DCF164ABCD1}"/>
              </a:ext>
            </a:extLst>
          </p:cNvPr>
          <p:cNvSpPr>
            <a:spLocks noGrp="1"/>
          </p:cNvSpPr>
          <p:nvPr>
            <p:ph type="subTitle" idx="1"/>
          </p:nvPr>
        </p:nvSpPr>
        <p:spPr>
          <a:xfrm>
            <a:off x="5851237" y="4167910"/>
            <a:ext cx="5536342" cy="685800"/>
          </a:xfrm>
        </p:spPr>
        <p:txBody>
          <a:bodyPr/>
          <a:lstStyle/>
          <a:p>
            <a:r>
              <a:rPr lang="hu-HU" dirty="0"/>
              <a:t>Készítette: Szabó Luca 7.a osztályos tanuló</a:t>
            </a:r>
          </a:p>
        </p:txBody>
      </p:sp>
    </p:spTree>
    <p:extLst>
      <p:ext uri="{BB962C8B-B14F-4D97-AF65-F5344CB8AC3E}">
        <p14:creationId xmlns:p14="http://schemas.microsoft.com/office/powerpoint/2010/main" val="913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6FABB54-0EB4-3244-A472-07DDB05CB8B0}"/>
              </a:ext>
            </a:extLst>
          </p:cNvPr>
          <p:cNvSpPr>
            <a:spLocks noGrp="1"/>
          </p:cNvSpPr>
          <p:nvPr>
            <p:ph type="title"/>
          </p:nvPr>
        </p:nvSpPr>
        <p:spPr/>
        <p:txBody>
          <a:bodyPr/>
          <a:lstStyle/>
          <a:p>
            <a:r>
              <a:rPr lang="hu-HU"/>
              <a:t>Minden úgy kezdődött</a:t>
            </a:r>
          </a:p>
        </p:txBody>
      </p:sp>
      <p:pic>
        <p:nvPicPr>
          <p:cNvPr id="5" name="Kép 5">
            <a:extLst>
              <a:ext uri="{FF2B5EF4-FFF2-40B4-BE49-F238E27FC236}">
                <a16:creationId xmlns:a16="http://schemas.microsoft.com/office/drawing/2014/main" id="{D5777A0B-3C41-6F49-B25D-F2237112471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7778" r="27778"/>
          <a:stretch/>
        </p:blipFill>
        <p:spPr>
          <a:xfrm>
            <a:off x="7559040" y="751241"/>
            <a:ext cx="4491723" cy="5467443"/>
          </a:xfrm>
        </p:spPr>
      </p:pic>
      <p:sp>
        <p:nvSpPr>
          <p:cNvPr id="4" name="Szöveg helye 3">
            <a:extLst>
              <a:ext uri="{FF2B5EF4-FFF2-40B4-BE49-F238E27FC236}">
                <a16:creationId xmlns:a16="http://schemas.microsoft.com/office/drawing/2014/main" id="{999B13A0-A8DB-8D46-8D92-822BE021890D}"/>
              </a:ext>
            </a:extLst>
          </p:cNvPr>
          <p:cNvSpPr>
            <a:spLocks noGrp="1"/>
          </p:cNvSpPr>
          <p:nvPr>
            <p:ph type="body" sz="half" idx="2"/>
          </p:nvPr>
        </p:nvSpPr>
        <p:spPr/>
        <p:txBody>
          <a:bodyPr/>
          <a:lstStyle/>
          <a:p>
            <a:pPr algn="just"/>
            <a:r>
              <a:rPr lang="hu-HU"/>
              <a:t>Hol volt hol nem volt....nem, ez nem jó kezdés. Ugyanis ez nem egy tündérmese. Kérem szépen ez a tiszta és kegyetlen valóság. Egyszer, talán nem is olyan régen, az első világháború idején, az Osztrák-Magyar Monarchia elveszettte a háborút. A Párizs környéki békeszerződés meghatározta az Osztrák-Magyar Monarchia felbomlását, ezek mellett a hadsereg létszámát, pénzbírság fizetését, területveszteséget. Így Magyarország határait is újrarajzolták. </a:t>
            </a:r>
          </a:p>
        </p:txBody>
      </p:sp>
    </p:spTree>
    <p:extLst>
      <p:ext uri="{BB962C8B-B14F-4D97-AF65-F5344CB8AC3E}">
        <p14:creationId xmlns:p14="http://schemas.microsoft.com/office/powerpoint/2010/main" val="198207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658937C-DEF5-784E-B59A-2CF7E4D16EC9}"/>
              </a:ext>
            </a:extLst>
          </p:cNvPr>
          <p:cNvSpPr>
            <a:spLocks noGrp="1"/>
          </p:cNvSpPr>
          <p:nvPr>
            <p:ph type="title"/>
          </p:nvPr>
        </p:nvSpPr>
        <p:spPr/>
        <p:txBody>
          <a:bodyPr/>
          <a:lstStyle/>
          <a:p>
            <a:r>
              <a:rPr lang="hu-HU"/>
              <a:t>Oda minden</a:t>
            </a:r>
          </a:p>
        </p:txBody>
      </p:sp>
      <p:pic>
        <p:nvPicPr>
          <p:cNvPr id="5" name="Kép 5">
            <a:extLst>
              <a:ext uri="{FF2B5EF4-FFF2-40B4-BE49-F238E27FC236}">
                <a16:creationId xmlns:a16="http://schemas.microsoft.com/office/drawing/2014/main" id="{6C7EC359-C27B-CF43-BE39-745A60A2785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067" r="3067"/>
          <a:stretch/>
        </p:blipFill>
        <p:spPr/>
      </p:pic>
      <p:sp>
        <p:nvSpPr>
          <p:cNvPr id="4" name="Szöveg helye 3">
            <a:extLst>
              <a:ext uri="{FF2B5EF4-FFF2-40B4-BE49-F238E27FC236}">
                <a16:creationId xmlns:a16="http://schemas.microsoft.com/office/drawing/2014/main" id="{6FFE2C98-C219-2547-B97C-9248203D56E9}"/>
              </a:ext>
            </a:extLst>
          </p:cNvPr>
          <p:cNvSpPr>
            <a:spLocks noGrp="1"/>
          </p:cNvSpPr>
          <p:nvPr>
            <p:ph type="body" sz="half" idx="2"/>
          </p:nvPr>
        </p:nvSpPr>
        <p:spPr>
          <a:xfrm>
            <a:off x="383602" y="3428999"/>
            <a:ext cx="6467299" cy="2789685"/>
          </a:xfrm>
        </p:spPr>
        <p:txBody>
          <a:bodyPr anchor="t"/>
          <a:lstStyle/>
          <a:p>
            <a:pPr algn="just"/>
            <a:r>
              <a:rPr lang="hu-HU"/>
              <a:t>Gondoljunk csak bele, mennyi ember és magyar lakta terület került a határ másik oldalára. Legyen az föld vagy víz, folyó vagy hegység, mind oda veszett. Legyen az erdő vagy sík terület, elvesztettük. Ennyi. Nincs többé. Az már nem magyar. Családokat, barátságot, szerelmet vagy csak egy sima kapcsolatot szakítottak szét.  Mintha egy kifeszített cérnát egy suhintással elvágtak volna ollóval. </a:t>
            </a:r>
          </a:p>
        </p:txBody>
      </p:sp>
    </p:spTree>
    <p:extLst>
      <p:ext uri="{BB962C8B-B14F-4D97-AF65-F5344CB8AC3E}">
        <p14:creationId xmlns:p14="http://schemas.microsoft.com/office/powerpoint/2010/main" val="189571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A1F992-520E-A443-B24A-2F5C99BE3F64}"/>
              </a:ext>
            </a:extLst>
          </p:cNvPr>
          <p:cNvSpPr>
            <a:spLocks noGrp="1"/>
          </p:cNvSpPr>
          <p:nvPr>
            <p:ph type="title"/>
          </p:nvPr>
        </p:nvSpPr>
        <p:spPr/>
        <p:txBody>
          <a:bodyPr/>
          <a:lstStyle/>
          <a:p>
            <a:r>
              <a:rPr lang="hu-HU"/>
              <a:t>Egy vers</a:t>
            </a:r>
          </a:p>
        </p:txBody>
      </p:sp>
      <p:sp>
        <p:nvSpPr>
          <p:cNvPr id="3" name="Kép helye 2">
            <a:extLst>
              <a:ext uri="{FF2B5EF4-FFF2-40B4-BE49-F238E27FC236}">
                <a16:creationId xmlns:a16="http://schemas.microsoft.com/office/drawing/2014/main" id="{AFD3DDBC-BD62-6B44-AAB2-27C0C0066DE8}"/>
              </a:ext>
            </a:extLst>
          </p:cNvPr>
          <p:cNvSpPr>
            <a:spLocks noGrp="1"/>
          </p:cNvSpPr>
          <p:nvPr>
            <p:ph sz="half" idx="1"/>
          </p:nvPr>
        </p:nvSpPr>
        <p:spPr>
          <a:xfrm>
            <a:off x="1970079" y="1641730"/>
            <a:ext cx="3496444" cy="4783208"/>
          </a:xfrm>
        </p:spPr>
        <p:txBody>
          <a:bodyPr>
            <a:normAutofit fontScale="62500" lnSpcReduction="20000"/>
          </a:bodyPr>
          <a:lstStyle/>
          <a:p>
            <a:pPr marL="0" indent="0">
              <a:buNone/>
            </a:pPr>
            <a:r>
              <a:rPr lang="hu-HU" b="0" i="0">
                <a:effectLst/>
                <a:latin typeface="Verdana" panose="020B0604030504040204" pitchFamily="34" charset="0"/>
              </a:rPr>
              <a:t>Mikula István: Pikkely és panír </a:t>
            </a:r>
          </a:p>
          <a:p>
            <a:pPr marL="0" indent="0">
              <a:buNone/>
            </a:pPr>
            <a:r>
              <a:rPr lang="hu-HU" b="0" i="0">
                <a:effectLst/>
                <a:latin typeface="Verdana" panose="020B0604030504040204" pitchFamily="34" charset="0"/>
              </a:rPr>
              <a:t>A halból lett rántott hús</a:t>
            </a:r>
          </a:p>
          <a:p>
            <a:pPr marL="0" indent="0">
              <a:buNone/>
            </a:pPr>
            <a:endParaRPr lang="hu-HU">
              <a:latin typeface="Verdana" panose="020B0604030504040204" pitchFamily="34" charset="0"/>
            </a:endParaRPr>
          </a:p>
          <a:p>
            <a:pPr marL="0" indent="0">
              <a:buNone/>
            </a:pPr>
            <a:r>
              <a:rPr lang="hu-HU" b="0" i="0">
                <a:effectLst/>
                <a:latin typeface="Verdana" panose="020B0604030504040204" pitchFamily="34" charset="0"/>
              </a:rPr>
              <a:t>Egy csalis horog megakadt a torkodon,</a:t>
            </a:r>
            <a:br>
              <a:rPr lang="hu-HU"/>
            </a:br>
            <a:r>
              <a:rPr lang="hu-HU" b="0" i="0">
                <a:effectLst/>
                <a:latin typeface="Verdana" panose="020B0604030504040204" pitchFamily="34" charset="0"/>
              </a:rPr>
              <a:t>Én kiszedném, de ez már nem változtat a sorsodon.</a:t>
            </a:r>
            <a:br>
              <a:rPr lang="hu-HU"/>
            </a:br>
            <a:r>
              <a:rPr lang="hu-HU" b="0" i="0">
                <a:effectLst/>
                <a:latin typeface="Verdana" panose="020B0604030504040204" pitchFamily="34" charset="0"/>
              </a:rPr>
              <a:t>Mondd, hová lett a káprázatos Medencéd,</a:t>
            </a:r>
            <a:br>
              <a:rPr lang="hu-HU"/>
            </a:br>
            <a:r>
              <a:rPr lang="hu-HU" b="0" i="0">
                <a:effectLst/>
                <a:latin typeface="Verdana" panose="020B0604030504040204" pitchFamily="34" charset="0"/>
              </a:rPr>
              <a:t>S miért hagytad, hogy kifosszák a meseszép szelencéd?</a:t>
            </a:r>
            <a:br>
              <a:rPr lang="hu-HU"/>
            </a:br>
            <a:br>
              <a:rPr lang="hu-HU"/>
            </a:br>
            <a:r>
              <a:rPr lang="hu-HU" b="0" i="0">
                <a:effectLst/>
                <a:latin typeface="Verdana" panose="020B0604030504040204" pitchFamily="34" charset="0"/>
              </a:rPr>
              <a:t>A vén Európát Te védted rabigát,</a:t>
            </a:r>
            <a:br>
              <a:rPr lang="hu-HU"/>
            </a:br>
            <a:r>
              <a:rPr lang="hu-HU" b="0" i="0">
                <a:effectLst/>
                <a:latin typeface="Verdana" panose="020B0604030504040204" pitchFamily="34" charset="0"/>
              </a:rPr>
              <a:t>Köszönetként eloroztak több millió halikrát.</a:t>
            </a:r>
            <a:br>
              <a:rPr lang="hu-HU"/>
            </a:br>
            <a:r>
              <a:rPr lang="hu-HU" b="0" i="0">
                <a:effectLst/>
                <a:latin typeface="Verdana" panose="020B0604030504040204" pitchFamily="34" charset="0"/>
              </a:rPr>
              <a:t>Nem voltál rossz, hisz úsznod kellett az árral,</a:t>
            </a:r>
            <a:br>
              <a:rPr lang="hu-HU"/>
            </a:br>
            <a:r>
              <a:rPr lang="hu-HU" b="0" i="0">
                <a:effectLst/>
                <a:latin typeface="Verdana" panose="020B0604030504040204" pitchFamily="34" charset="0"/>
              </a:rPr>
              <a:t>Nem tudtak kifogni, csakis csőbe húzott csalással.</a:t>
            </a:r>
            <a:br>
              <a:rPr lang="hu-HU"/>
            </a:br>
            <a:br>
              <a:rPr lang="hu-HU"/>
            </a:br>
            <a:r>
              <a:rPr lang="hu-HU" b="0" i="0">
                <a:effectLst/>
                <a:latin typeface="Verdana" panose="020B0604030504040204" pitchFamily="34" charset="0"/>
              </a:rPr>
              <a:t>Ó, szegény, kicsi, panírozott csirkemell,</a:t>
            </a:r>
            <a:br>
              <a:rPr lang="hu-HU"/>
            </a:br>
            <a:r>
              <a:rPr lang="hu-HU" b="0" i="0">
                <a:effectLst/>
                <a:latin typeface="Verdana" panose="020B0604030504040204" pitchFamily="34" charset="0"/>
              </a:rPr>
              <a:t>Most kiklopfolva élsz a sok megvetéssel, kereszttel.</a:t>
            </a:r>
            <a:br>
              <a:rPr lang="hu-HU"/>
            </a:br>
            <a:r>
              <a:rPr lang="hu-HU" b="0" i="0">
                <a:effectLst/>
                <a:latin typeface="Verdana" panose="020B0604030504040204" pitchFamily="34" charset="0"/>
              </a:rPr>
              <a:t>De fény derül még az eltitkolt tegnapra,</a:t>
            </a:r>
            <a:br>
              <a:rPr lang="hu-HU"/>
            </a:br>
            <a:r>
              <a:rPr lang="hu-HU" b="0" i="0">
                <a:effectLst/>
                <a:latin typeface="Verdana" panose="020B0604030504040204" pitchFamily="34" charset="0"/>
              </a:rPr>
              <a:t>S akkor újra pikkely nő az aranybarna bundádra.</a:t>
            </a:r>
            <a:endParaRPr lang="hu-HU"/>
          </a:p>
        </p:txBody>
      </p:sp>
      <p:pic>
        <p:nvPicPr>
          <p:cNvPr id="5" name="Kép 5">
            <a:extLst>
              <a:ext uri="{FF2B5EF4-FFF2-40B4-BE49-F238E27FC236}">
                <a16:creationId xmlns:a16="http://schemas.microsoft.com/office/drawing/2014/main" id="{2040C191-EF4D-2C4B-B93E-945AD3C4846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724415"/>
            <a:ext cx="5334000" cy="2963333"/>
          </a:xfrm>
        </p:spPr>
      </p:pic>
    </p:spTree>
    <p:extLst>
      <p:ext uri="{BB962C8B-B14F-4D97-AF65-F5344CB8AC3E}">
        <p14:creationId xmlns:p14="http://schemas.microsoft.com/office/powerpoint/2010/main" val="80256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AE48D56-1B0E-B14B-AF94-0F87D6E4DDA3}"/>
              </a:ext>
            </a:extLst>
          </p:cNvPr>
          <p:cNvSpPr>
            <a:spLocks noGrp="1"/>
          </p:cNvSpPr>
          <p:nvPr>
            <p:ph type="title"/>
          </p:nvPr>
        </p:nvSpPr>
        <p:spPr/>
        <p:txBody>
          <a:bodyPr/>
          <a:lstStyle/>
          <a:p>
            <a:r>
              <a:rPr lang="hu-HU"/>
              <a:t>Még egy vers</a:t>
            </a:r>
          </a:p>
        </p:txBody>
      </p:sp>
      <p:sp>
        <p:nvSpPr>
          <p:cNvPr id="3" name="Tartalom helye 2">
            <a:extLst>
              <a:ext uri="{FF2B5EF4-FFF2-40B4-BE49-F238E27FC236}">
                <a16:creationId xmlns:a16="http://schemas.microsoft.com/office/drawing/2014/main" id="{DBD86309-0995-FD43-AF75-D01C039C581C}"/>
              </a:ext>
            </a:extLst>
          </p:cNvPr>
          <p:cNvSpPr>
            <a:spLocks noGrp="1"/>
          </p:cNvSpPr>
          <p:nvPr>
            <p:ph sz="half" idx="1"/>
          </p:nvPr>
        </p:nvSpPr>
        <p:spPr>
          <a:xfrm>
            <a:off x="1739349" y="1"/>
            <a:ext cx="3088230" cy="6081526"/>
          </a:xfrm>
        </p:spPr>
        <p:txBody>
          <a:bodyPr>
            <a:normAutofit fontScale="25000" lnSpcReduction="20000"/>
          </a:bodyPr>
          <a:lstStyle/>
          <a:p>
            <a:pPr marL="0" indent="0">
              <a:buNone/>
            </a:pPr>
            <a:r>
              <a:rPr lang="hu-HU" sz="5600" b="1" i="0">
                <a:effectLst/>
                <a:latin typeface="inherit"/>
              </a:rPr>
              <a:t>NEM! NEM! SOHA!</a:t>
            </a:r>
            <a:br>
              <a:rPr lang="hu-HU" sz="5600" b="1" i="0">
                <a:effectLst/>
                <a:latin typeface="Times New Roman" panose="02020603050405020304" pitchFamily="18" charset="0"/>
              </a:rPr>
            </a:br>
            <a:r>
              <a:rPr lang="hu-HU" sz="5600" b="1" i="0">
                <a:effectLst/>
                <a:latin typeface="Times New Roman" panose="02020603050405020304" pitchFamily="18" charset="0"/>
              </a:rPr>
              <a:t> </a:t>
            </a:r>
            <a:endParaRPr lang="hu-HU" sz="5600" b="0" i="0">
              <a:effectLst/>
              <a:latin typeface="opensans_semibold"/>
            </a:endParaRPr>
          </a:p>
          <a:p>
            <a:pPr marL="0" indent="0">
              <a:buNone/>
            </a:pPr>
            <a:r>
              <a:rPr lang="hu-HU" sz="5600" b="0" i="0">
                <a:effectLst/>
                <a:latin typeface="Times New Roman" panose="02020603050405020304" pitchFamily="18" charset="0"/>
              </a:rPr>
              <a:t>Szép kincses Kolozsvár, Mátyás büszkesége</a:t>
            </a:r>
            <a:br>
              <a:rPr lang="hu-HU" sz="5600" b="0" i="0">
                <a:effectLst/>
                <a:latin typeface="Times New Roman" panose="02020603050405020304" pitchFamily="18" charset="0"/>
              </a:rPr>
            </a:br>
            <a:r>
              <a:rPr lang="hu-HU" sz="5600" b="0" i="0">
                <a:effectLst/>
                <a:latin typeface="Times New Roman" panose="02020603050405020304" pitchFamily="18" charset="0"/>
              </a:rPr>
              <a:t>Nem lehet, nem, soha! Oláhország éke!</a:t>
            </a:r>
            <a:br>
              <a:rPr lang="hu-HU" sz="5600" b="0" i="0">
                <a:effectLst/>
                <a:latin typeface="Times New Roman" panose="02020603050405020304" pitchFamily="18" charset="0"/>
              </a:rPr>
            </a:br>
            <a:r>
              <a:rPr lang="hu-HU" sz="5600" b="0" i="0">
                <a:effectLst/>
                <a:latin typeface="Times New Roman" panose="02020603050405020304" pitchFamily="18" charset="0"/>
              </a:rPr>
              <a:t>Nem teremhet Bánát a rácnak kenyeret!</a:t>
            </a:r>
            <a:br>
              <a:rPr lang="hu-HU" sz="5600" b="0" i="0">
                <a:effectLst/>
                <a:latin typeface="Times New Roman" panose="02020603050405020304" pitchFamily="18" charset="0"/>
              </a:rPr>
            </a:br>
            <a:r>
              <a:rPr lang="hu-HU" sz="5600" b="0" i="0">
                <a:effectLst/>
                <a:latin typeface="Times New Roman" panose="02020603050405020304" pitchFamily="18" charset="0"/>
              </a:rPr>
              <a:t>Magyar szél fog fúni a Kárpátok felett!</a:t>
            </a:r>
            <a:br>
              <a:rPr lang="hu-HU" sz="5600" b="0" i="0">
                <a:effectLst/>
                <a:latin typeface="Times New Roman" panose="02020603050405020304" pitchFamily="18" charset="0"/>
              </a:rPr>
            </a:br>
            <a:r>
              <a:rPr lang="hu-HU" sz="5600" b="0" i="0">
                <a:effectLst/>
                <a:latin typeface="Times New Roman" panose="02020603050405020304" pitchFamily="18" charset="0"/>
              </a:rPr>
              <a:t> </a:t>
            </a:r>
            <a:endParaRPr lang="hu-HU" sz="5600" b="0" i="0">
              <a:effectLst/>
              <a:latin typeface="opensans_semibold"/>
            </a:endParaRPr>
          </a:p>
          <a:p>
            <a:pPr marL="0" indent="0">
              <a:buNone/>
            </a:pPr>
            <a:r>
              <a:rPr lang="hu-HU" sz="5600" b="0" i="0">
                <a:effectLst/>
                <a:latin typeface="Times New Roman" panose="02020603050405020304" pitchFamily="18" charset="0"/>
              </a:rPr>
              <a:t>Ha eljő az idő - a sírok nyílnak fel,</a:t>
            </a:r>
            <a:br>
              <a:rPr lang="hu-HU" sz="5600" b="0" i="0">
                <a:effectLst/>
                <a:latin typeface="Times New Roman" panose="02020603050405020304" pitchFamily="18" charset="0"/>
              </a:rPr>
            </a:br>
            <a:r>
              <a:rPr lang="hu-HU" sz="5600" b="0" i="0">
                <a:effectLst/>
                <a:latin typeface="Times New Roman" panose="02020603050405020304" pitchFamily="18" charset="0"/>
              </a:rPr>
              <a:t>Ha eljő az idő - a magyar talpra kel,</a:t>
            </a:r>
            <a:br>
              <a:rPr lang="hu-HU" sz="5600" b="0" i="0">
                <a:effectLst/>
                <a:latin typeface="Times New Roman" panose="02020603050405020304" pitchFamily="18" charset="0"/>
              </a:rPr>
            </a:br>
            <a:r>
              <a:rPr lang="hu-HU" sz="5600" b="0" i="0">
                <a:effectLst/>
                <a:latin typeface="Times New Roman" panose="02020603050405020304" pitchFamily="18" charset="0"/>
              </a:rPr>
              <a:t>Ha eljő az idő - erős lesz a karunk,</a:t>
            </a:r>
            <a:br>
              <a:rPr lang="hu-HU" sz="5600" b="0" i="0">
                <a:effectLst/>
                <a:latin typeface="Times New Roman" panose="02020603050405020304" pitchFamily="18" charset="0"/>
              </a:rPr>
            </a:br>
            <a:r>
              <a:rPr lang="hu-HU" sz="5600" b="0" i="0">
                <a:effectLst/>
                <a:latin typeface="Times New Roman" panose="02020603050405020304" pitchFamily="18" charset="0"/>
              </a:rPr>
              <a:t>Várjatok, Testvérek, ott leszünk, nem adunk!</a:t>
            </a:r>
            <a:br>
              <a:rPr lang="hu-HU" sz="5600" b="0" i="0">
                <a:effectLst/>
                <a:latin typeface="Times New Roman" panose="02020603050405020304" pitchFamily="18" charset="0"/>
              </a:rPr>
            </a:br>
            <a:r>
              <a:rPr lang="hu-HU" sz="5600" b="0" i="0">
                <a:effectLst/>
                <a:latin typeface="Times New Roman" panose="02020603050405020304" pitchFamily="18" charset="0"/>
              </a:rPr>
              <a:t> </a:t>
            </a:r>
            <a:endParaRPr lang="hu-HU" sz="5600" b="0" i="0">
              <a:effectLst/>
              <a:latin typeface="opensans_semibold"/>
            </a:endParaRPr>
          </a:p>
          <a:p>
            <a:pPr marL="0" indent="0">
              <a:buNone/>
            </a:pPr>
            <a:r>
              <a:rPr lang="hu-HU" sz="5600" b="0" i="0">
                <a:effectLst/>
                <a:latin typeface="Times New Roman" panose="02020603050405020304" pitchFamily="18" charset="0"/>
              </a:rPr>
              <a:t>Majd nemes haraggal rohanunk előre,</a:t>
            </a:r>
            <a:br>
              <a:rPr lang="hu-HU" sz="5600" b="0" i="0">
                <a:effectLst/>
                <a:latin typeface="Times New Roman" panose="02020603050405020304" pitchFamily="18" charset="0"/>
              </a:rPr>
            </a:br>
            <a:r>
              <a:rPr lang="hu-HU" sz="5600" b="0" i="0">
                <a:effectLst/>
                <a:latin typeface="Times New Roman" panose="02020603050405020304" pitchFamily="18" charset="0"/>
              </a:rPr>
              <a:t>Vérkeresztet festünk majd a határkőre</a:t>
            </a:r>
            <a:br>
              <a:rPr lang="hu-HU" sz="5600" b="0" i="0">
                <a:effectLst/>
                <a:latin typeface="Times New Roman" panose="02020603050405020304" pitchFamily="18" charset="0"/>
              </a:rPr>
            </a:br>
            <a:r>
              <a:rPr lang="hu-HU" sz="5600" b="0" i="0">
                <a:effectLst/>
                <a:latin typeface="Times New Roman" panose="02020603050405020304" pitchFamily="18" charset="0"/>
              </a:rPr>
              <a:t>És mindent letiprunk! - Az lesz a viadal!! -</a:t>
            </a:r>
            <a:br>
              <a:rPr lang="hu-HU" sz="5600" b="0" i="0">
                <a:effectLst/>
                <a:latin typeface="Times New Roman" panose="02020603050405020304" pitchFamily="18" charset="0"/>
              </a:rPr>
            </a:br>
            <a:r>
              <a:rPr lang="hu-HU" sz="5600" b="0" i="0">
                <a:effectLst/>
                <a:latin typeface="Times New Roman" panose="02020603050405020304" pitchFamily="18" charset="0"/>
              </a:rPr>
              <a:t>Szembeszállunk mi a poklok kapuival!</a:t>
            </a:r>
            <a:br>
              <a:rPr lang="hu-HU" sz="5600" b="0" i="0">
                <a:effectLst/>
                <a:latin typeface="Times New Roman" panose="02020603050405020304" pitchFamily="18" charset="0"/>
              </a:rPr>
            </a:br>
            <a:r>
              <a:rPr lang="hu-HU" sz="5600" b="0" i="0">
                <a:effectLst/>
                <a:latin typeface="Times New Roman" panose="02020603050405020304" pitchFamily="18" charset="0"/>
              </a:rPr>
              <a:t> </a:t>
            </a:r>
            <a:endParaRPr lang="hu-HU" sz="5600" b="0" i="0">
              <a:effectLst/>
              <a:latin typeface="opensans_semibold"/>
            </a:endParaRPr>
          </a:p>
          <a:p>
            <a:pPr marL="0" indent="0">
              <a:buNone/>
            </a:pPr>
            <a:r>
              <a:rPr lang="hu-HU" sz="5600" b="0" i="0">
                <a:effectLst/>
                <a:latin typeface="Times New Roman" panose="02020603050405020304" pitchFamily="18" charset="0"/>
              </a:rPr>
              <a:t>Bömbölve rohanunk majd, mint a tengerár,</a:t>
            </a:r>
            <a:br>
              <a:rPr lang="hu-HU" sz="5600" b="0" i="0">
                <a:effectLst/>
                <a:latin typeface="Times New Roman" panose="02020603050405020304" pitchFamily="18" charset="0"/>
              </a:rPr>
            </a:br>
            <a:r>
              <a:rPr lang="hu-HU" sz="5600" b="0" i="0">
                <a:effectLst/>
                <a:latin typeface="Times New Roman" panose="02020603050405020304" pitchFamily="18" charset="0"/>
              </a:rPr>
              <a:t>Egy csepp vérig küzdünk s áll a magyar határ</a:t>
            </a:r>
            <a:br>
              <a:rPr lang="hu-HU" sz="5600" b="0" i="0">
                <a:effectLst/>
                <a:latin typeface="Times New Roman" panose="02020603050405020304" pitchFamily="18" charset="0"/>
              </a:rPr>
            </a:br>
            <a:r>
              <a:rPr lang="hu-HU" sz="5600" b="0" i="0">
                <a:effectLst/>
                <a:latin typeface="Times New Roman" panose="02020603050405020304" pitchFamily="18" charset="0"/>
              </a:rPr>
              <a:t>Teljes egészében, mint nem is oly régen</a:t>
            </a:r>
            <a:br>
              <a:rPr lang="hu-HU" sz="5600" b="0" i="0">
                <a:effectLst/>
                <a:latin typeface="Times New Roman" panose="02020603050405020304" pitchFamily="18" charset="0"/>
              </a:rPr>
            </a:br>
            <a:r>
              <a:rPr lang="hu-HU" sz="5600" b="0" i="0">
                <a:effectLst/>
                <a:latin typeface="Times New Roman" panose="02020603050405020304" pitchFamily="18" charset="0"/>
              </a:rPr>
              <a:t>És csillagunk ismét tündöklik az égen.</a:t>
            </a:r>
            <a:br>
              <a:rPr lang="hu-HU" sz="5600" b="0" i="0">
                <a:effectLst/>
                <a:latin typeface="Times New Roman" panose="02020603050405020304" pitchFamily="18" charset="0"/>
              </a:rPr>
            </a:br>
            <a:r>
              <a:rPr lang="hu-HU" sz="5600" b="0" i="0">
                <a:effectLst/>
                <a:latin typeface="Times New Roman" panose="02020603050405020304" pitchFamily="18" charset="0"/>
              </a:rPr>
              <a:t> </a:t>
            </a:r>
            <a:endParaRPr lang="hu-HU" sz="5600" b="0" i="0">
              <a:effectLst/>
              <a:latin typeface="opensans_semibold"/>
            </a:endParaRPr>
          </a:p>
          <a:p>
            <a:pPr marL="0" indent="0">
              <a:buNone/>
            </a:pPr>
            <a:r>
              <a:rPr lang="hu-HU" sz="5600" b="0" i="0">
                <a:effectLst/>
                <a:latin typeface="Times New Roman" panose="02020603050405020304" pitchFamily="18" charset="0"/>
              </a:rPr>
              <a:t>A lobogónk lobog, villámlik a kardunk,</a:t>
            </a:r>
            <a:br>
              <a:rPr lang="hu-HU" sz="5600" b="0" i="0">
                <a:effectLst/>
                <a:latin typeface="Times New Roman" panose="02020603050405020304" pitchFamily="18" charset="0"/>
              </a:rPr>
            </a:br>
            <a:r>
              <a:rPr lang="hu-HU" sz="5600" b="0" i="0">
                <a:effectLst/>
                <a:latin typeface="Times New Roman" panose="02020603050405020304" pitchFamily="18" charset="0"/>
              </a:rPr>
              <a:t>Fut a gaz előlünk - hisz magyarok vagyunk!</a:t>
            </a:r>
            <a:br>
              <a:rPr lang="hu-HU" sz="5600" b="0" i="0">
                <a:effectLst/>
                <a:latin typeface="Times New Roman" panose="02020603050405020304" pitchFamily="18" charset="0"/>
              </a:rPr>
            </a:br>
            <a:r>
              <a:rPr lang="hu-HU" sz="5600" b="0" i="0">
                <a:effectLst/>
                <a:latin typeface="Times New Roman" panose="02020603050405020304" pitchFamily="18" charset="0"/>
              </a:rPr>
              <a:t>Felhatol az égig haragos szózatunk:</a:t>
            </a:r>
            <a:br>
              <a:rPr lang="hu-HU" sz="5600" b="0" i="0">
                <a:effectLst/>
                <a:latin typeface="Times New Roman" panose="02020603050405020304" pitchFamily="18" charset="0"/>
              </a:rPr>
            </a:br>
            <a:r>
              <a:rPr lang="hu-HU" sz="5600" b="0" i="0">
                <a:effectLst/>
                <a:latin typeface="Times New Roman" panose="02020603050405020304" pitchFamily="18" charset="0"/>
              </a:rPr>
              <a:t>Hazánkat akarjuk! vagy érte meghalunk.</a:t>
            </a:r>
            <a:br>
              <a:rPr lang="hu-HU" sz="5600" b="0" i="0">
                <a:effectLst/>
                <a:latin typeface="Times New Roman" panose="02020603050405020304" pitchFamily="18" charset="0"/>
              </a:rPr>
            </a:br>
            <a:r>
              <a:rPr lang="hu-HU" sz="5600" b="0" i="0">
                <a:effectLst/>
                <a:latin typeface="Times New Roman" panose="02020603050405020304" pitchFamily="18" charset="0"/>
              </a:rPr>
              <a:t> </a:t>
            </a:r>
            <a:endParaRPr lang="hu-HU" sz="5600" b="0" i="0">
              <a:effectLst/>
              <a:latin typeface="opensans_semibold"/>
            </a:endParaRPr>
          </a:p>
          <a:p>
            <a:pPr marL="0" indent="0">
              <a:buNone/>
            </a:pPr>
            <a:r>
              <a:rPr lang="hu-HU" sz="5600" b="0" i="0">
                <a:effectLst/>
                <a:latin typeface="Times New Roman" panose="02020603050405020304" pitchFamily="18" charset="0"/>
              </a:rPr>
              <a:t>Nem lész kisebb Hazánk, nem, egy arasszal sem,</a:t>
            </a:r>
            <a:br>
              <a:rPr lang="hu-HU" sz="5600" b="0" i="0">
                <a:effectLst/>
                <a:latin typeface="Times New Roman" panose="02020603050405020304" pitchFamily="18" charset="0"/>
              </a:rPr>
            </a:br>
            <a:r>
              <a:rPr lang="hu-HU" sz="5600" b="0" i="0">
                <a:effectLst/>
                <a:latin typeface="Times New Roman" panose="02020603050405020304" pitchFamily="18" charset="0"/>
              </a:rPr>
              <a:t>Úgy fogsz tündökölni, mint régen, fényesen,</a:t>
            </a:r>
            <a:br>
              <a:rPr lang="hu-HU" sz="5600" b="0" i="0">
                <a:effectLst/>
                <a:latin typeface="Times New Roman" panose="02020603050405020304" pitchFamily="18" charset="0"/>
              </a:rPr>
            </a:br>
            <a:r>
              <a:rPr lang="hu-HU" sz="5600" b="0" i="0">
                <a:effectLst/>
                <a:latin typeface="Times New Roman" panose="02020603050405020304" pitchFamily="18" charset="0"/>
              </a:rPr>
              <a:t>Magyar rónán, hegyen egy kiáltás zúg át:</a:t>
            </a:r>
            <a:br>
              <a:rPr lang="hu-HU" sz="5600" b="0" i="0">
                <a:effectLst/>
                <a:latin typeface="Times New Roman" panose="02020603050405020304" pitchFamily="18" charset="0"/>
              </a:rPr>
            </a:br>
            <a:r>
              <a:rPr lang="hu-HU" sz="5600" b="0" i="0">
                <a:effectLst/>
                <a:latin typeface="Times New Roman" panose="02020603050405020304" pitchFamily="18" charset="0"/>
              </a:rPr>
              <a:t>Nem engedjük soha! soha Árpád honát!</a:t>
            </a:r>
            <a:endParaRPr lang="hu-HU" sz="5600" b="0" i="0">
              <a:effectLst/>
              <a:latin typeface="opensans_semibold"/>
            </a:endParaRPr>
          </a:p>
          <a:p>
            <a:pPr marL="0" indent="0">
              <a:buNone/>
            </a:pPr>
            <a:endParaRPr lang="hu-HU"/>
          </a:p>
        </p:txBody>
      </p:sp>
      <p:pic>
        <p:nvPicPr>
          <p:cNvPr id="5" name="Kép 5">
            <a:extLst>
              <a:ext uri="{FF2B5EF4-FFF2-40B4-BE49-F238E27FC236}">
                <a16:creationId xmlns:a16="http://schemas.microsoft.com/office/drawing/2014/main" id="{5B6FDEF6-9811-0040-B690-29E4C50B283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701620"/>
            <a:ext cx="5334000" cy="3008923"/>
          </a:xfrm>
        </p:spPr>
      </p:pic>
    </p:spTree>
    <p:extLst>
      <p:ext uri="{BB962C8B-B14F-4D97-AF65-F5344CB8AC3E}">
        <p14:creationId xmlns:p14="http://schemas.microsoft.com/office/powerpoint/2010/main" val="299982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AFD23F5-8618-AC4F-9032-71817FA6E4CA}"/>
              </a:ext>
            </a:extLst>
          </p:cNvPr>
          <p:cNvSpPr>
            <a:spLocks noGrp="1"/>
          </p:cNvSpPr>
          <p:nvPr>
            <p:ph type="title"/>
          </p:nvPr>
        </p:nvSpPr>
        <p:spPr/>
        <p:txBody>
          <a:bodyPr/>
          <a:lstStyle/>
          <a:p>
            <a:r>
              <a:rPr lang="hu-HU"/>
              <a:t>Balogh Henrik: Trianon</a:t>
            </a:r>
          </a:p>
        </p:txBody>
      </p:sp>
      <p:sp>
        <p:nvSpPr>
          <p:cNvPr id="3" name="Tartalom helye 2">
            <a:extLst>
              <a:ext uri="{FF2B5EF4-FFF2-40B4-BE49-F238E27FC236}">
                <a16:creationId xmlns:a16="http://schemas.microsoft.com/office/drawing/2014/main" id="{EDFBEEF8-EC64-0C41-9302-D10AD2C42342}"/>
              </a:ext>
            </a:extLst>
          </p:cNvPr>
          <p:cNvSpPr>
            <a:spLocks noGrp="1"/>
          </p:cNvSpPr>
          <p:nvPr>
            <p:ph sz="half" idx="1"/>
          </p:nvPr>
        </p:nvSpPr>
        <p:spPr>
          <a:xfrm>
            <a:off x="538909" y="329253"/>
            <a:ext cx="4204771" cy="6128130"/>
          </a:xfrm>
        </p:spPr>
        <p:txBody>
          <a:bodyPr vert="horz" lIns="91440" tIns="45720" rIns="91440" bIns="45720" rtlCol="0" anchor="t">
            <a:noAutofit/>
          </a:bodyPr>
          <a:lstStyle/>
          <a:p>
            <a:pPr marL="0" indent="0">
              <a:buNone/>
            </a:pPr>
            <a:r>
              <a:rPr lang="hu-HU" sz="1400" b="0" i="0" dirty="0">
                <a:effectLst/>
                <a:latin typeface="Verdana"/>
                <a:ea typeface="Verdana"/>
              </a:rPr>
              <a:t>Álmainkban egy feldarabolt haza,</a:t>
            </a:r>
            <a:br>
              <a:rPr lang="hu-HU" sz="1400" dirty="0"/>
            </a:br>
            <a:r>
              <a:rPr lang="hu-HU" sz="1400" b="0" i="0" dirty="0">
                <a:effectLst/>
                <a:latin typeface="Verdana"/>
                <a:ea typeface="Verdana"/>
              </a:rPr>
              <a:t>Mely nemzetünk bukását sugallja.</a:t>
            </a:r>
            <a:br>
              <a:rPr lang="hu-HU" sz="1400" dirty="0"/>
            </a:br>
            <a:r>
              <a:rPr lang="hu-HU" sz="1400" b="0" i="0" dirty="0">
                <a:effectLst/>
                <a:latin typeface="Verdana"/>
                <a:ea typeface="Verdana"/>
              </a:rPr>
              <a:t>Látomásainkban előjön újra s újra</a:t>
            </a:r>
            <a:br>
              <a:rPr lang="hu-HU" sz="1400" dirty="0"/>
            </a:br>
            <a:r>
              <a:rPr lang="hu-HU" sz="1400" b="0" i="0" dirty="0">
                <a:effectLst/>
                <a:latin typeface="Verdana"/>
                <a:ea typeface="Verdana"/>
              </a:rPr>
              <a:t>A Trianon okozta nemzeti kudarc.</a:t>
            </a:r>
            <a:br>
              <a:rPr lang="hu-HU" sz="1400" dirty="0"/>
            </a:br>
            <a:br>
              <a:rPr lang="hu-HU" sz="1400" dirty="0"/>
            </a:br>
            <a:r>
              <a:rPr lang="hu-HU" sz="1400" b="0" i="0" dirty="0">
                <a:effectLst/>
                <a:latin typeface="Verdana"/>
                <a:ea typeface="Verdana"/>
              </a:rPr>
              <a:t>Zord a valóság, tudja ezt a magyar,</a:t>
            </a:r>
            <a:br>
              <a:rPr lang="hu-HU" sz="1400" dirty="0"/>
            </a:br>
            <a:r>
              <a:rPr lang="hu-HU" sz="1400" b="0" i="0" dirty="0">
                <a:effectLst/>
                <a:latin typeface="Verdana"/>
                <a:ea typeface="Verdana"/>
              </a:rPr>
              <a:t>Lesz-e még egy a feldarabolt haza?</a:t>
            </a:r>
            <a:br>
              <a:rPr lang="hu-HU" sz="1400" dirty="0"/>
            </a:br>
            <a:r>
              <a:rPr lang="hu-HU" sz="1400" b="0" i="0" dirty="0">
                <a:effectLst/>
                <a:latin typeface="Verdana"/>
                <a:ea typeface="Verdana"/>
              </a:rPr>
              <a:t>Az Isten hangja dicsekedő:</a:t>
            </a:r>
            <a:br>
              <a:rPr lang="hu-HU" sz="1400" dirty="0"/>
            </a:br>
            <a:r>
              <a:rPr lang="hu-HU" sz="1400" b="0" i="0" dirty="0">
                <a:effectLst/>
                <a:latin typeface="Verdana"/>
                <a:ea typeface="Verdana"/>
              </a:rPr>
              <a:t>A magyar szívek </a:t>
            </a:r>
            <a:r>
              <a:rPr lang="hu-HU" sz="1400" dirty="0">
                <a:latin typeface="Verdana"/>
                <a:ea typeface="Verdana"/>
              </a:rPr>
              <a:t>összetartozásában</a:t>
            </a:r>
            <a:r>
              <a:rPr lang="hu-HU" sz="1400" b="0" i="0" dirty="0">
                <a:effectLst/>
                <a:latin typeface="Verdana"/>
                <a:ea typeface="Verdana"/>
              </a:rPr>
              <a:t>.</a:t>
            </a:r>
            <a:br>
              <a:rPr lang="hu-HU" sz="1400" dirty="0"/>
            </a:br>
            <a:br>
              <a:rPr lang="hu-HU" sz="1400" dirty="0"/>
            </a:br>
            <a:r>
              <a:rPr lang="hu-HU" sz="1400" b="0" i="0" dirty="0">
                <a:effectLst/>
                <a:latin typeface="Verdana"/>
                <a:ea typeface="Verdana"/>
              </a:rPr>
              <a:t>Álmodunk a múltról, álmodunk csak róla,</a:t>
            </a:r>
            <a:br>
              <a:rPr lang="hu-HU" sz="1400" dirty="0"/>
            </a:br>
            <a:r>
              <a:rPr lang="hu-HU" sz="1400" b="0" i="0" dirty="0">
                <a:effectLst/>
                <a:latin typeface="Verdana"/>
                <a:ea typeface="Verdana"/>
              </a:rPr>
              <a:t>Amit elvettek, a miénk lesz-e még újra?</a:t>
            </a:r>
            <a:br>
              <a:rPr lang="hu-HU" sz="1400" dirty="0"/>
            </a:br>
            <a:r>
              <a:rPr lang="hu-HU" sz="1400" b="0" i="0" dirty="0">
                <a:effectLst/>
                <a:latin typeface="Verdana"/>
                <a:ea typeface="Verdana"/>
              </a:rPr>
              <a:t>Az isten hangja zeng:</a:t>
            </a:r>
            <a:br>
              <a:rPr lang="hu-HU" sz="1400" dirty="0"/>
            </a:br>
            <a:r>
              <a:rPr lang="hu-HU" sz="1400" b="0" i="0" dirty="0">
                <a:effectLst/>
                <a:latin typeface="Verdana"/>
                <a:ea typeface="Verdana"/>
              </a:rPr>
              <a:t>A magyar szívek </a:t>
            </a:r>
            <a:r>
              <a:rPr lang="hu-HU" sz="1400" dirty="0">
                <a:latin typeface="Verdana"/>
                <a:ea typeface="Verdana"/>
              </a:rPr>
              <a:t>összetartozásában</a:t>
            </a:r>
            <a:r>
              <a:rPr lang="hu-HU" sz="1400" b="0" i="0" dirty="0">
                <a:effectLst/>
                <a:latin typeface="Verdana"/>
                <a:ea typeface="Verdana"/>
              </a:rPr>
              <a:t>.</a:t>
            </a:r>
            <a:br>
              <a:rPr lang="hu-HU" sz="1400" dirty="0"/>
            </a:br>
            <a:br>
              <a:rPr lang="hu-HU" sz="1400" dirty="0"/>
            </a:br>
            <a:r>
              <a:rPr lang="hu-HU" sz="1400" b="0" i="0" dirty="0">
                <a:effectLst/>
                <a:latin typeface="Verdana"/>
                <a:ea typeface="Verdana"/>
              </a:rPr>
              <a:t>Könnyeink a magyar hősökért hullanak,</a:t>
            </a:r>
            <a:br>
              <a:rPr lang="hu-HU" sz="1400" dirty="0"/>
            </a:br>
            <a:r>
              <a:rPr lang="hu-HU" sz="1400" b="0" i="0" dirty="0">
                <a:effectLst/>
                <a:latin typeface="Verdana"/>
                <a:ea typeface="Verdana"/>
              </a:rPr>
              <a:t>Kik az életüket kockáztatva harcoltak,</a:t>
            </a:r>
            <a:br>
              <a:rPr lang="hu-HU" sz="1400" dirty="0"/>
            </a:br>
            <a:r>
              <a:rPr lang="hu-HU" sz="1400" b="0" i="0" dirty="0">
                <a:effectLst/>
                <a:latin typeface="Verdana"/>
                <a:ea typeface="Verdana"/>
              </a:rPr>
              <a:t>Mind egy szívdobogással:</a:t>
            </a:r>
            <a:br>
              <a:rPr lang="hu-HU" sz="1400" dirty="0"/>
            </a:br>
            <a:r>
              <a:rPr lang="hu-HU" sz="1400" b="0" i="0" dirty="0">
                <a:effectLst/>
                <a:latin typeface="Verdana"/>
                <a:ea typeface="Verdana"/>
              </a:rPr>
              <a:t>Hogy a jó hírét megtartsák hazánknak!</a:t>
            </a:r>
            <a:br>
              <a:rPr lang="hu-HU" sz="1400" dirty="0"/>
            </a:br>
            <a:br>
              <a:rPr lang="hu-HU" sz="1400" dirty="0"/>
            </a:br>
            <a:r>
              <a:rPr lang="hu-HU" sz="1400" b="0" i="0" dirty="0">
                <a:effectLst/>
                <a:latin typeface="Verdana"/>
                <a:ea typeface="Verdana"/>
              </a:rPr>
              <a:t>Az életünk hajója kössön ki bárhova,</a:t>
            </a:r>
            <a:br>
              <a:rPr lang="hu-HU" sz="1400" dirty="0"/>
            </a:br>
            <a:r>
              <a:rPr lang="hu-HU" sz="1400" b="0" i="0" dirty="0">
                <a:effectLst/>
                <a:latin typeface="Verdana"/>
                <a:ea typeface="Verdana"/>
              </a:rPr>
              <a:t>A lelkeink kapaszkodjanak egymásba!</a:t>
            </a:r>
            <a:br>
              <a:rPr lang="hu-HU" sz="1400" dirty="0"/>
            </a:br>
            <a:r>
              <a:rPr lang="hu-HU" sz="1400" b="0" i="0" dirty="0">
                <a:effectLst/>
                <a:latin typeface="Verdana"/>
                <a:ea typeface="Verdana"/>
              </a:rPr>
              <a:t>Mindig egy szívdobogással:</a:t>
            </a:r>
            <a:br>
              <a:rPr lang="hu-HU" sz="1400" dirty="0"/>
            </a:br>
            <a:r>
              <a:rPr lang="hu-HU" sz="1400" b="0" i="0" dirty="0">
                <a:effectLst/>
                <a:latin typeface="Verdana"/>
                <a:ea typeface="Verdana"/>
              </a:rPr>
              <a:t>Hogy a jó hírét megtartsuk hazánknak.</a:t>
            </a:r>
            <a:br>
              <a:rPr lang="hu-HU" sz="1400" dirty="0"/>
            </a:br>
            <a:br>
              <a:rPr lang="hu-HU" sz="1400" dirty="0"/>
            </a:br>
            <a:r>
              <a:rPr lang="hu-HU" sz="1400" b="0" i="0" dirty="0">
                <a:effectLst/>
                <a:latin typeface="Verdana"/>
                <a:ea typeface="Verdana"/>
              </a:rPr>
              <a:t>Légy hát te bármikor bárhol, </a:t>
            </a:r>
            <a:r>
              <a:rPr lang="hu-HU" sz="1400" b="0" i="0" dirty="0" err="1">
                <a:effectLst/>
                <a:latin typeface="Verdana"/>
                <a:ea typeface="Verdana"/>
              </a:rPr>
              <a:t>oh</a:t>
            </a:r>
            <a:r>
              <a:rPr lang="hu-HU" sz="1400" b="0" i="0" dirty="0">
                <a:effectLst/>
                <a:latin typeface="Verdana"/>
                <a:ea typeface="Verdana"/>
              </a:rPr>
              <a:t>, magyar,</a:t>
            </a:r>
            <a:br>
              <a:rPr lang="hu-HU" sz="1400" dirty="0"/>
            </a:br>
            <a:r>
              <a:rPr lang="hu-HU" sz="1400" b="0" i="0" dirty="0">
                <a:effectLst/>
                <a:latin typeface="Verdana"/>
                <a:ea typeface="Verdana"/>
              </a:rPr>
              <a:t>A szíved a kapocs koszorúját szorítsa!</a:t>
            </a:r>
            <a:br>
              <a:rPr lang="hu-HU" sz="1400" dirty="0"/>
            </a:br>
            <a:r>
              <a:rPr lang="hu-HU" sz="1400" b="0" i="0" dirty="0">
                <a:effectLst/>
                <a:latin typeface="Verdana"/>
                <a:ea typeface="Verdana"/>
              </a:rPr>
              <a:t>S így az </a:t>
            </a:r>
            <a:r>
              <a:rPr lang="hu-HU" sz="1400" dirty="0">
                <a:latin typeface="Verdana"/>
                <a:ea typeface="Verdana"/>
              </a:rPr>
              <a:t>összetartozásnak</a:t>
            </a:r>
            <a:r>
              <a:rPr lang="hu-HU" sz="1400" b="0" i="0" dirty="0">
                <a:effectLst/>
                <a:latin typeface="Verdana"/>
                <a:ea typeface="Verdana"/>
              </a:rPr>
              <a:t> nem akadálya:</a:t>
            </a:r>
            <a:br>
              <a:rPr lang="hu-HU" sz="1400" dirty="0"/>
            </a:br>
            <a:r>
              <a:rPr lang="hu-HU" sz="1400" b="0" i="0" dirty="0">
                <a:effectLst/>
                <a:latin typeface="Verdana"/>
                <a:ea typeface="Verdana"/>
              </a:rPr>
              <a:t>A Trianon okozta nemzeti kudarc.</a:t>
            </a:r>
            <a:endParaRPr lang="hu-HU" sz="1400" dirty="0">
              <a:latin typeface="Verdana"/>
              <a:ea typeface="Verdana"/>
            </a:endParaRPr>
          </a:p>
        </p:txBody>
      </p:sp>
      <p:pic>
        <p:nvPicPr>
          <p:cNvPr id="5" name="Kép 5">
            <a:extLst>
              <a:ext uri="{FF2B5EF4-FFF2-40B4-BE49-F238E27FC236}">
                <a16:creationId xmlns:a16="http://schemas.microsoft.com/office/drawing/2014/main" id="{38A8F04A-C2EC-3846-97CB-F5325426FDE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3130678"/>
            <a:ext cx="5334000" cy="2150806"/>
          </a:xfrm>
        </p:spPr>
      </p:pic>
    </p:spTree>
    <p:extLst>
      <p:ext uri="{BB962C8B-B14F-4D97-AF65-F5344CB8AC3E}">
        <p14:creationId xmlns:p14="http://schemas.microsoft.com/office/powerpoint/2010/main" val="5763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703907A-B7ED-A845-9E4C-ACCC9A675B32}"/>
              </a:ext>
            </a:extLst>
          </p:cNvPr>
          <p:cNvSpPr>
            <a:spLocks noGrp="1"/>
          </p:cNvSpPr>
          <p:nvPr>
            <p:ph type="title"/>
          </p:nvPr>
        </p:nvSpPr>
        <p:spPr/>
        <p:txBody>
          <a:bodyPr/>
          <a:lstStyle/>
          <a:p>
            <a:r>
              <a:rPr lang="hu-HU"/>
              <a:t>Mészárosová Melinda: Június. 4</a:t>
            </a:r>
          </a:p>
        </p:txBody>
      </p:sp>
      <p:sp>
        <p:nvSpPr>
          <p:cNvPr id="3" name="Tartalom helye 2">
            <a:extLst>
              <a:ext uri="{FF2B5EF4-FFF2-40B4-BE49-F238E27FC236}">
                <a16:creationId xmlns:a16="http://schemas.microsoft.com/office/drawing/2014/main" id="{C7ADF928-5EED-214D-98E9-E13A9177330E}"/>
              </a:ext>
            </a:extLst>
          </p:cNvPr>
          <p:cNvSpPr>
            <a:spLocks noGrp="1"/>
          </p:cNvSpPr>
          <p:nvPr>
            <p:ph sz="half" idx="1"/>
          </p:nvPr>
        </p:nvSpPr>
        <p:spPr>
          <a:xfrm>
            <a:off x="685800" y="1153649"/>
            <a:ext cx="5334000" cy="5065035"/>
          </a:xfrm>
        </p:spPr>
        <p:txBody>
          <a:bodyPr>
            <a:noAutofit/>
          </a:bodyPr>
          <a:lstStyle/>
          <a:p>
            <a:pPr marL="0" indent="0">
              <a:buNone/>
            </a:pPr>
            <a:r>
              <a:rPr lang="hu-HU" sz="1400" b="0" i="0">
                <a:effectLst/>
                <a:latin typeface="Verdana" panose="020B0604030504040204" pitchFamily="34" charset="0"/>
              </a:rPr>
              <a:t>Drága nagy Magyarország,</a:t>
            </a:r>
            <a:br>
              <a:rPr lang="hu-HU" sz="1400"/>
            </a:br>
            <a:r>
              <a:rPr lang="hu-HU" sz="1400" b="0" i="0">
                <a:effectLst/>
                <a:latin typeface="Verdana" panose="020B0604030504040204" pitchFamily="34" charset="0"/>
              </a:rPr>
              <a:t>mily dicső s nagy voltál!</a:t>
            </a:r>
            <a:br>
              <a:rPr lang="hu-HU" sz="1400"/>
            </a:br>
            <a:r>
              <a:rPr lang="hu-HU" sz="1400" b="0" i="0">
                <a:effectLst/>
                <a:latin typeface="Verdana" panose="020B0604030504040204" pitchFamily="34" charset="0"/>
              </a:rPr>
              <a:t>De országok vettek belőled</a:t>
            </a:r>
            <a:br>
              <a:rPr lang="hu-HU" sz="1400"/>
            </a:br>
            <a:r>
              <a:rPr lang="hu-HU" sz="1400" b="0" i="0">
                <a:effectLst/>
                <a:latin typeface="Verdana" panose="020B0604030504040204" pitchFamily="34" charset="0"/>
              </a:rPr>
              <a:t>egy kicsit, s</a:t>
            </a:r>
            <a:br>
              <a:rPr lang="hu-HU" sz="1400"/>
            </a:br>
            <a:r>
              <a:rPr lang="hu-HU" sz="1400" b="0" i="0">
                <a:effectLst/>
                <a:latin typeface="Verdana" panose="020B0604030504040204" pitchFamily="34" charset="0"/>
              </a:rPr>
              <a:t>szétszakadtak a magyarok</a:t>
            </a:r>
            <a:br>
              <a:rPr lang="hu-HU" sz="1400"/>
            </a:br>
            <a:r>
              <a:rPr lang="hu-HU" sz="1400" b="0" i="0">
                <a:effectLst/>
                <a:latin typeface="Verdana" panose="020B0604030504040204" pitchFamily="34" charset="0"/>
              </a:rPr>
              <a:t>nem kicsit!</a:t>
            </a:r>
            <a:br>
              <a:rPr lang="hu-HU" sz="1400"/>
            </a:br>
            <a:r>
              <a:rPr lang="hu-HU" sz="1400" b="0" i="0">
                <a:effectLst/>
                <a:latin typeface="Verdana" panose="020B0604030504040204" pitchFamily="34" charset="0"/>
              </a:rPr>
              <a:t>Határaid tenger mosta,</a:t>
            </a:r>
            <a:br>
              <a:rPr lang="hu-HU" sz="1400"/>
            </a:br>
            <a:r>
              <a:rPr lang="hu-HU" sz="1400" b="0" i="0">
                <a:effectLst/>
                <a:latin typeface="Verdana" panose="020B0604030504040204" pitchFamily="34" charset="0"/>
              </a:rPr>
              <a:t>utaidat milliónyi nép taposta!</a:t>
            </a:r>
            <a:br>
              <a:rPr lang="hu-HU" sz="1400"/>
            </a:br>
            <a:r>
              <a:rPr lang="hu-HU" sz="1400" b="0" i="0">
                <a:effectLst/>
                <a:latin typeface="Verdana" panose="020B0604030504040204" pitchFamily="34" charset="0"/>
              </a:rPr>
              <a:t>De jaj!</a:t>
            </a:r>
            <a:br>
              <a:rPr lang="hu-HU" sz="1400"/>
            </a:br>
            <a:r>
              <a:rPr lang="hu-HU" sz="1400" b="0" i="0">
                <a:effectLst/>
                <a:latin typeface="Verdana" panose="020B0604030504040204" pitchFamily="34" charset="0"/>
              </a:rPr>
              <a:t>Szakadt az ország, s</a:t>
            </a:r>
            <a:br>
              <a:rPr lang="hu-HU" sz="1400"/>
            </a:br>
            <a:r>
              <a:rPr lang="hu-HU" sz="1400" b="0" i="0">
                <a:effectLst/>
                <a:latin typeface="Verdana" panose="020B0604030504040204" pitchFamily="34" charset="0"/>
              </a:rPr>
              <a:t>vele fogyott a magyar,</a:t>
            </a:r>
            <a:br>
              <a:rPr lang="hu-HU" sz="1400"/>
            </a:br>
            <a:r>
              <a:rPr lang="hu-HU" sz="1400" b="0" i="0">
                <a:effectLst/>
                <a:latin typeface="Verdana" panose="020B0604030504040204" pitchFamily="34" charset="0"/>
              </a:rPr>
              <a:t>hazáján kívül maradt</a:t>
            </a:r>
            <a:br>
              <a:rPr lang="hu-HU" sz="1400"/>
            </a:br>
            <a:r>
              <a:rPr lang="hu-HU" sz="1400" b="0" i="0">
                <a:effectLst/>
                <a:latin typeface="Verdana" panose="020B0604030504040204" pitchFamily="34" charset="0"/>
              </a:rPr>
              <a:t>a síró magyar!</a:t>
            </a:r>
            <a:br>
              <a:rPr lang="hu-HU" sz="1400"/>
            </a:br>
            <a:r>
              <a:rPr lang="hu-HU" sz="1400" b="0" i="0">
                <a:effectLst/>
                <a:latin typeface="Verdana" panose="020B0604030504040204" pitchFamily="34" charset="0"/>
              </a:rPr>
              <a:t>Ej, te Trianon, vitted</a:t>
            </a:r>
            <a:br>
              <a:rPr lang="hu-HU" sz="1400"/>
            </a:br>
            <a:r>
              <a:rPr lang="hu-HU" sz="1400" b="0" i="0">
                <a:effectLst/>
                <a:latin typeface="Verdana" panose="020B0604030504040204" pitchFamily="34" charset="0"/>
              </a:rPr>
              <a:t>a tengert, s vele sok</a:t>
            </a:r>
            <a:br>
              <a:rPr lang="hu-HU" sz="1400"/>
            </a:br>
            <a:r>
              <a:rPr lang="hu-HU" sz="1400" b="0" i="0">
                <a:effectLst/>
                <a:latin typeface="Verdana" panose="020B0604030504040204" pitchFamily="34" charset="0"/>
              </a:rPr>
              <a:t>hű magyar embert!</a:t>
            </a:r>
            <a:br>
              <a:rPr lang="hu-HU" sz="1400"/>
            </a:br>
            <a:r>
              <a:rPr lang="hu-HU" sz="1400" b="0" i="0">
                <a:effectLst/>
                <a:latin typeface="Verdana" panose="020B0604030504040204" pitchFamily="34" charset="0"/>
              </a:rPr>
              <a:t>Vitted a békéért,</a:t>
            </a:r>
            <a:br>
              <a:rPr lang="hu-HU" sz="1400"/>
            </a:br>
            <a:r>
              <a:rPr lang="hu-HU" sz="1400" b="0" i="0">
                <a:effectLst/>
                <a:latin typeface="Verdana" panose="020B0604030504040204" pitchFamily="34" charset="0"/>
              </a:rPr>
              <a:t>a megmaradt kicsinyke</a:t>
            </a:r>
            <a:br>
              <a:rPr lang="hu-HU" sz="1400"/>
            </a:br>
            <a:r>
              <a:rPr lang="hu-HU" sz="1400" b="0" i="0">
                <a:effectLst/>
                <a:latin typeface="Verdana" panose="020B0604030504040204" pitchFamily="34" charset="0"/>
              </a:rPr>
              <a:t>szépségért!</a:t>
            </a:r>
            <a:br>
              <a:rPr lang="hu-HU" sz="1400"/>
            </a:br>
            <a:r>
              <a:rPr lang="hu-HU" sz="1400" b="0" i="0">
                <a:effectLst/>
                <a:latin typeface="Verdana" panose="020B0604030504040204" pitchFamily="34" charset="0"/>
              </a:rPr>
              <a:t>Sírt a magyar, s</a:t>
            </a:r>
            <a:br>
              <a:rPr lang="hu-HU" sz="1400"/>
            </a:br>
            <a:r>
              <a:rPr lang="hu-HU" sz="1400" b="0" i="0">
                <a:effectLst/>
                <a:latin typeface="Verdana" panose="020B0604030504040204" pitchFamily="34" charset="0"/>
              </a:rPr>
              <a:t>sírt az ember, nincsen,</a:t>
            </a:r>
            <a:br>
              <a:rPr lang="hu-HU" sz="1400"/>
            </a:br>
            <a:r>
              <a:rPr lang="hu-HU" sz="1400" b="0" i="0">
                <a:effectLst/>
                <a:latin typeface="Verdana" panose="020B0604030504040204" pitchFamily="34" charset="0"/>
              </a:rPr>
              <a:t>nincsen már tenger!</a:t>
            </a:r>
            <a:br>
              <a:rPr lang="hu-HU" sz="1400"/>
            </a:br>
            <a:r>
              <a:rPr lang="hu-HU" sz="1400" b="0" i="0">
                <a:effectLst/>
                <a:latin typeface="Verdana" panose="020B0604030504040204" pitchFamily="34" charset="0"/>
              </a:rPr>
              <a:t>Kis Magyarországon</a:t>
            </a:r>
            <a:br>
              <a:rPr lang="hu-HU" sz="1400"/>
            </a:br>
            <a:r>
              <a:rPr lang="hu-HU" sz="1400" b="0" i="0">
                <a:effectLst/>
                <a:latin typeface="Verdana" panose="020B0604030504040204" pitchFamily="34" charset="0"/>
              </a:rPr>
              <a:t>itt vagy szívemben!</a:t>
            </a:r>
            <a:endParaRPr lang="hu-HU" sz="1400"/>
          </a:p>
        </p:txBody>
      </p:sp>
      <p:pic>
        <p:nvPicPr>
          <p:cNvPr id="5" name="Kép 5">
            <a:extLst>
              <a:ext uri="{FF2B5EF4-FFF2-40B4-BE49-F238E27FC236}">
                <a16:creationId xmlns:a16="http://schemas.microsoft.com/office/drawing/2014/main" id="{A419EB3B-42D4-AA49-9011-65E4DE7810C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45572" y="2193925"/>
            <a:ext cx="3187255" cy="4024313"/>
          </a:xfrm>
        </p:spPr>
      </p:pic>
    </p:spTree>
    <p:extLst>
      <p:ext uri="{BB962C8B-B14F-4D97-AF65-F5344CB8AC3E}">
        <p14:creationId xmlns:p14="http://schemas.microsoft.com/office/powerpoint/2010/main" val="4105711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1C1209D-FD95-1341-BC64-C805DAC0C58A}"/>
              </a:ext>
            </a:extLst>
          </p:cNvPr>
          <p:cNvSpPr>
            <a:spLocks noGrp="1"/>
          </p:cNvSpPr>
          <p:nvPr>
            <p:ph type="title"/>
          </p:nvPr>
        </p:nvSpPr>
        <p:spPr>
          <a:xfrm>
            <a:off x="685800" y="1523999"/>
            <a:ext cx="6873240" cy="1600200"/>
          </a:xfrm>
        </p:spPr>
        <p:txBody>
          <a:bodyPr/>
          <a:lstStyle/>
          <a:p>
            <a:r>
              <a:rPr lang="hu-HU"/>
              <a:t>De soha</a:t>
            </a:r>
          </a:p>
        </p:txBody>
      </p:sp>
      <p:pic>
        <p:nvPicPr>
          <p:cNvPr id="5" name="Kép 5">
            <a:extLst>
              <a:ext uri="{FF2B5EF4-FFF2-40B4-BE49-F238E27FC236}">
                <a16:creationId xmlns:a16="http://schemas.microsoft.com/office/drawing/2014/main" id="{80727553-9161-2E48-9AED-CE17EC0FC8B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812" b="7812"/>
          <a:stretch/>
        </p:blipFill>
        <p:spPr/>
      </p:pic>
      <p:sp>
        <p:nvSpPr>
          <p:cNvPr id="4" name="Tartalom helye 3">
            <a:extLst>
              <a:ext uri="{FF2B5EF4-FFF2-40B4-BE49-F238E27FC236}">
                <a16:creationId xmlns:a16="http://schemas.microsoft.com/office/drawing/2014/main" id="{019F5C5B-9572-474D-B017-AFBF11760F8F}"/>
              </a:ext>
            </a:extLst>
          </p:cNvPr>
          <p:cNvSpPr>
            <a:spLocks noGrp="1"/>
          </p:cNvSpPr>
          <p:nvPr>
            <p:ph type="body" sz="half" idx="2"/>
          </p:nvPr>
        </p:nvSpPr>
        <p:spPr>
          <a:xfrm>
            <a:off x="685800" y="3124199"/>
            <a:ext cx="6873240" cy="3094485"/>
          </a:xfrm>
        </p:spPr>
        <p:txBody>
          <a:bodyPr vert="horz" lIns="91440" tIns="45720" rIns="91440" bIns="45720" rtlCol="0" anchor="t">
            <a:normAutofit/>
          </a:bodyPr>
          <a:lstStyle/>
          <a:p>
            <a:pPr algn="just"/>
            <a:r>
              <a:rPr lang="hu-HU" dirty="0"/>
              <a:t>A magyarok elfogadták hogy ez jár nekik. Területveszteség. Ez ellen nem tehetnek semmit. Most már örökre így maradunk. Lenyeltük hogy mennyi terület veszett oda, hogy mennyi embert veszítettünk el. Megérdemeltük? Talán igen, talán nem. Egy a biztos, hogy már nincs. Jól van, legyen a többieké Magyarország nagy része. De soha, soha nem fogjuk elfeledni az 1920.06.04-es dátumot! Más az ország, más a nyelv, de a szív ugyanaz.</a:t>
            </a:r>
          </a:p>
        </p:txBody>
      </p:sp>
    </p:spTree>
    <p:extLst>
      <p:ext uri="{BB962C8B-B14F-4D97-AF65-F5344CB8AC3E}">
        <p14:creationId xmlns:p14="http://schemas.microsoft.com/office/powerpoint/2010/main" val="281029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2CCCD8F-EEE1-5648-9709-396A3A7650B8}"/>
              </a:ext>
            </a:extLst>
          </p:cNvPr>
          <p:cNvSpPr>
            <a:spLocks noGrp="1"/>
          </p:cNvSpPr>
          <p:nvPr>
            <p:ph type="ctrTitle"/>
          </p:nvPr>
        </p:nvSpPr>
        <p:spPr>
          <a:xfrm>
            <a:off x="905171" y="1774845"/>
            <a:ext cx="9915229" cy="1654155"/>
          </a:xfrm>
        </p:spPr>
        <p:txBody>
          <a:bodyPr/>
          <a:lstStyle/>
          <a:p>
            <a:r>
              <a:rPr lang="hu-HU"/>
              <a:t>Köszönöm a figyelmet!</a:t>
            </a:r>
          </a:p>
        </p:txBody>
      </p:sp>
    </p:spTree>
    <p:extLst>
      <p:ext uri="{BB962C8B-B14F-4D97-AF65-F5344CB8AC3E}">
        <p14:creationId xmlns:p14="http://schemas.microsoft.com/office/powerpoint/2010/main" val="1183103825"/>
      </p:ext>
    </p:extLst>
  </p:cSld>
  <p:clrMapOvr>
    <a:masterClrMapping/>
  </p:clrMapOvr>
</p:sld>
</file>

<file path=ppt/theme/theme1.xml><?xml version="1.0" encoding="utf-8"?>
<a:theme xmlns:a="http://schemas.openxmlformats.org/drawingml/2006/main" name="Kondenzcsík">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0</TotalTime>
  <Words>930</Words>
  <Application>Microsoft Office PowerPoint</Application>
  <PresentationFormat>Szélesvásznú</PresentationFormat>
  <Paragraphs>26</Paragraphs>
  <Slides>9</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9</vt:i4>
      </vt:variant>
    </vt:vector>
  </HeadingPairs>
  <TitlesOfParts>
    <vt:vector size="16" baseType="lpstr">
      <vt:lpstr>Arial</vt:lpstr>
      <vt:lpstr>Century Gothic</vt:lpstr>
      <vt:lpstr>inherit</vt:lpstr>
      <vt:lpstr>opensans_semibold</vt:lpstr>
      <vt:lpstr>Times New Roman</vt:lpstr>
      <vt:lpstr>Verdana</vt:lpstr>
      <vt:lpstr>Kondenzcsík</vt:lpstr>
      <vt:lpstr>Trianon 100</vt:lpstr>
      <vt:lpstr>Minden úgy kezdődött</vt:lpstr>
      <vt:lpstr>Oda minden</vt:lpstr>
      <vt:lpstr>Egy vers</vt:lpstr>
      <vt:lpstr>Még egy vers</vt:lpstr>
      <vt:lpstr>Balogh Henrik: Trianon</vt:lpstr>
      <vt:lpstr>Mészárosová Melinda: Június. 4</vt:lpstr>
      <vt:lpstr>De soha</vt:lpstr>
      <vt:lpstr>Köszönöm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Szabó Luca: Trianon</dc:title>
  <dc:creator>Luca Szabó</dc:creator>
  <cp:lastModifiedBy>Magdolna Soproniné Iván</cp:lastModifiedBy>
  <cp:revision>13</cp:revision>
  <dcterms:created xsi:type="dcterms:W3CDTF">2020-05-25T11:17:52Z</dcterms:created>
  <dcterms:modified xsi:type="dcterms:W3CDTF">2020-06-03T15:22:35Z</dcterms:modified>
</cp:coreProperties>
</file>